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20" r:id="rId2"/>
    <p:sldId id="321" r:id="rId3"/>
    <p:sldId id="322" r:id="rId4"/>
    <p:sldId id="323" r:id="rId5"/>
    <p:sldId id="265" r:id="rId6"/>
    <p:sldId id="310" r:id="rId7"/>
    <p:sldId id="324" r:id="rId8"/>
    <p:sldId id="325" r:id="rId9"/>
    <p:sldId id="326" r:id="rId10"/>
    <p:sldId id="327" r:id="rId11"/>
    <p:sldId id="328" r:id="rId12"/>
    <p:sldId id="329" r:id="rId13"/>
    <p:sldId id="330" r:id="rId14"/>
    <p:sldId id="331" r:id="rId15"/>
  </p:sldIdLst>
  <p:sldSz cx="12188825"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29" autoAdjust="0"/>
  </p:normalViewPr>
  <p:slideViewPr>
    <p:cSldViewPr showGuides="1">
      <p:cViewPr varScale="1">
        <p:scale>
          <a:sx n="109" d="100"/>
          <a:sy n="109" d="100"/>
        </p:scale>
        <p:origin x="114" y="17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7/1/2023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7/1/2023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7/1/2023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7/1/2023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t>7/1/2023</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03F41C87-7AD9-4845-A077-840E4A0F3F06}" type="datetimeFigureOut">
              <a:rPr lang="en-US"/>
              <a:t>7/1/2023</a:t>
            </a:fld>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03F41C87-7AD9-4845-A077-840E4A0F3F06}" type="datetimeFigureOut">
              <a:rPr lang="en-US"/>
              <a:t>7/1/2023</a:t>
            </a:fld>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03F41C87-7AD9-4845-A077-840E4A0F3F06}" type="datetimeFigureOut">
              <a:rPr lang="en-US"/>
              <a:t>7/1/2023</a:t>
            </a:fld>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03F41C87-7AD9-4845-A077-840E4A0F3F06}" type="datetimeFigureOut">
              <a:rPr lang="en-US"/>
              <a:t>7/1/2023</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pPr/>
              <a:t>7/1/2023</a:t>
            </a:fld>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7/1/2023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7/1/2023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03F41C87-7AD9-4845-A077-840E4A0F3F06}" type="datetimeFigureOut">
              <a:rPr lang="en-US" smtClean="0"/>
              <a:pPr/>
              <a:t>7/1/2023</a:t>
            </a:fld>
            <a:endParaRPr lang="en-US"/>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D3C9A-B6B0-902F-5171-0DB0C2E64B2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29B2A9F-25BB-E36E-33FB-5D10F0675C0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4706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60F7-6B26-7797-8CEE-DDEE4BA40901}"/>
              </a:ext>
            </a:extLst>
          </p:cNvPr>
          <p:cNvSpPr>
            <a:spLocks noGrp="1"/>
          </p:cNvSpPr>
          <p:nvPr>
            <p:ph type="title"/>
          </p:nvPr>
        </p:nvSpPr>
        <p:spPr>
          <a:xfrm>
            <a:off x="1522413" y="381000"/>
            <a:ext cx="3733799" cy="685800"/>
          </a:xfrm>
        </p:spPr>
        <p:txBody>
          <a:bodyPr/>
          <a:lstStyle/>
          <a:p>
            <a:r>
              <a:rPr lang="en-US" dirty="0"/>
              <a:t>Good Habits</a:t>
            </a:r>
          </a:p>
        </p:txBody>
      </p:sp>
      <p:sp>
        <p:nvSpPr>
          <p:cNvPr id="3" name="Content Placeholder 2">
            <a:extLst>
              <a:ext uri="{FF2B5EF4-FFF2-40B4-BE49-F238E27FC236}">
                <a16:creationId xmlns:a16="http://schemas.microsoft.com/office/drawing/2014/main" id="{304C5A04-492E-2F21-A996-D59A9B2AC538}"/>
              </a:ext>
            </a:extLst>
          </p:cNvPr>
          <p:cNvSpPr>
            <a:spLocks noGrp="1"/>
          </p:cNvSpPr>
          <p:nvPr>
            <p:ph idx="1"/>
          </p:nvPr>
        </p:nvSpPr>
        <p:spPr>
          <a:xfrm>
            <a:off x="1522413" y="1066800"/>
            <a:ext cx="3505199" cy="5410199"/>
          </a:xfrm>
        </p:spPr>
        <p:txBody>
          <a:bodyPr>
            <a:normAutofit/>
          </a:bodyPr>
          <a:lstStyle/>
          <a:p>
            <a:r>
              <a:rPr lang="en-US" sz="3200" dirty="0"/>
              <a:t>Cleanliness </a:t>
            </a:r>
          </a:p>
          <a:p>
            <a:r>
              <a:rPr lang="en-US" sz="3200" dirty="0"/>
              <a:t>Punctuality</a:t>
            </a:r>
          </a:p>
          <a:p>
            <a:r>
              <a:rPr lang="en-US" sz="3200" dirty="0"/>
              <a:t>Neatness</a:t>
            </a:r>
          </a:p>
          <a:p>
            <a:r>
              <a:rPr lang="en-US" sz="3200" dirty="0"/>
              <a:t>Organization</a:t>
            </a:r>
          </a:p>
          <a:p>
            <a:r>
              <a:rPr lang="en-US" sz="3200" dirty="0"/>
              <a:t>Careful in Thought</a:t>
            </a:r>
          </a:p>
          <a:p>
            <a:r>
              <a:rPr lang="en-US" sz="3200" dirty="0"/>
              <a:t>Reliable</a:t>
            </a:r>
          </a:p>
          <a:p>
            <a:r>
              <a:rPr lang="en-US" sz="3200" dirty="0"/>
              <a:t>Studious of Bible</a:t>
            </a:r>
          </a:p>
          <a:p>
            <a:r>
              <a:rPr lang="en-US" sz="3200" dirty="0"/>
              <a:t>Slow to Speak</a:t>
            </a:r>
          </a:p>
        </p:txBody>
      </p:sp>
      <p:pic>
        <p:nvPicPr>
          <p:cNvPr id="4" name="Picture 3">
            <a:extLst>
              <a:ext uri="{FF2B5EF4-FFF2-40B4-BE49-F238E27FC236}">
                <a16:creationId xmlns:a16="http://schemas.microsoft.com/office/drawing/2014/main" id="{71D034CF-28A0-0358-B296-E07AD55D6D2F}"/>
              </a:ext>
            </a:extLst>
          </p:cNvPr>
          <p:cNvPicPr>
            <a:picLocks noChangeAspect="1"/>
          </p:cNvPicPr>
          <p:nvPr/>
        </p:nvPicPr>
        <p:blipFill rotWithShape="1">
          <a:blip r:embed="rId2"/>
          <a:srcRect l="16949" t="5932" r="20339" b="5932"/>
          <a:stretch/>
        </p:blipFill>
        <p:spPr>
          <a:xfrm>
            <a:off x="6627812" y="990600"/>
            <a:ext cx="2819400" cy="3962400"/>
          </a:xfrm>
          <a:prstGeom prst="rect">
            <a:avLst/>
          </a:prstGeom>
        </p:spPr>
      </p:pic>
      <p:sp>
        <p:nvSpPr>
          <p:cNvPr id="6" name="TextBox 5">
            <a:extLst>
              <a:ext uri="{FF2B5EF4-FFF2-40B4-BE49-F238E27FC236}">
                <a16:creationId xmlns:a16="http://schemas.microsoft.com/office/drawing/2014/main" id="{78897074-3830-E6E1-173B-86E5BAD4F71D}"/>
              </a:ext>
            </a:extLst>
          </p:cNvPr>
          <p:cNvSpPr txBox="1"/>
          <p:nvPr/>
        </p:nvSpPr>
        <p:spPr>
          <a:xfrm>
            <a:off x="5165470" y="1066800"/>
            <a:ext cx="685800" cy="5170646"/>
          </a:xfrm>
          <a:prstGeom prst="rect">
            <a:avLst/>
          </a:prstGeom>
          <a:noFill/>
        </p:spPr>
        <p:txBody>
          <a:bodyPr wrap="square" rtlCol="0">
            <a:spAutoFit/>
          </a:bodyPr>
          <a:lstStyle/>
          <a:p>
            <a:r>
              <a:rPr lang="en-US" sz="2200" dirty="0"/>
              <a:t>X</a:t>
            </a:r>
          </a:p>
          <a:p>
            <a:endParaRPr lang="en-US" sz="2200" dirty="0"/>
          </a:p>
          <a:p>
            <a:r>
              <a:rPr lang="en-US" sz="2200" dirty="0"/>
              <a:t>X</a:t>
            </a:r>
          </a:p>
          <a:p>
            <a:endParaRPr lang="en-US" sz="2200" dirty="0"/>
          </a:p>
          <a:p>
            <a:r>
              <a:rPr lang="en-US" sz="2200" dirty="0"/>
              <a:t>X</a:t>
            </a:r>
          </a:p>
          <a:p>
            <a:endParaRPr lang="en-US" sz="2200" dirty="0"/>
          </a:p>
          <a:p>
            <a:r>
              <a:rPr lang="en-US" sz="2200" dirty="0"/>
              <a:t>X</a:t>
            </a:r>
          </a:p>
          <a:p>
            <a:endParaRPr lang="en-US" sz="2200" dirty="0"/>
          </a:p>
          <a:p>
            <a:r>
              <a:rPr lang="en-US" sz="2200" dirty="0"/>
              <a:t>X</a:t>
            </a:r>
          </a:p>
          <a:p>
            <a:endParaRPr lang="en-US" sz="2200" dirty="0"/>
          </a:p>
          <a:p>
            <a:r>
              <a:rPr lang="en-US" sz="2200" dirty="0"/>
              <a:t>X</a:t>
            </a:r>
          </a:p>
          <a:p>
            <a:endParaRPr lang="en-US" sz="2200" dirty="0"/>
          </a:p>
          <a:p>
            <a:r>
              <a:rPr lang="en-US" sz="2200" dirty="0"/>
              <a:t>X</a:t>
            </a:r>
          </a:p>
          <a:p>
            <a:endParaRPr lang="en-US" sz="2200" dirty="0"/>
          </a:p>
          <a:p>
            <a:r>
              <a:rPr lang="en-US" sz="2200" dirty="0"/>
              <a:t>X</a:t>
            </a:r>
          </a:p>
        </p:txBody>
      </p:sp>
      <p:pic>
        <p:nvPicPr>
          <p:cNvPr id="7" name="Picture 6">
            <a:extLst>
              <a:ext uri="{FF2B5EF4-FFF2-40B4-BE49-F238E27FC236}">
                <a16:creationId xmlns:a16="http://schemas.microsoft.com/office/drawing/2014/main" id="{13689A5B-5A58-C94B-4FFF-24A1EF4D747F}"/>
              </a:ext>
            </a:extLst>
          </p:cNvPr>
          <p:cNvPicPr>
            <a:picLocks noChangeAspect="1"/>
          </p:cNvPicPr>
          <p:nvPr/>
        </p:nvPicPr>
        <p:blipFill>
          <a:blip r:embed="rId3"/>
          <a:stretch>
            <a:fillRect/>
          </a:stretch>
        </p:blipFill>
        <p:spPr>
          <a:xfrm>
            <a:off x="8304212" y="1323975"/>
            <a:ext cx="2143125" cy="2143125"/>
          </a:xfrm>
          <a:prstGeom prst="rect">
            <a:avLst/>
          </a:prstGeom>
        </p:spPr>
      </p:pic>
      <p:pic>
        <p:nvPicPr>
          <p:cNvPr id="8" name="Picture 7">
            <a:extLst>
              <a:ext uri="{FF2B5EF4-FFF2-40B4-BE49-F238E27FC236}">
                <a16:creationId xmlns:a16="http://schemas.microsoft.com/office/drawing/2014/main" id="{DD4B1916-470B-2D4E-3EAA-B0398A69A3C1}"/>
              </a:ext>
            </a:extLst>
          </p:cNvPr>
          <p:cNvPicPr>
            <a:picLocks noChangeAspect="1"/>
          </p:cNvPicPr>
          <p:nvPr/>
        </p:nvPicPr>
        <p:blipFill>
          <a:blip r:embed="rId4"/>
          <a:stretch>
            <a:fillRect/>
          </a:stretch>
        </p:blipFill>
        <p:spPr>
          <a:xfrm>
            <a:off x="6994524" y="2086708"/>
            <a:ext cx="2619375" cy="1743075"/>
          </a:xfrm>
          <a:prstGeom prst="rect">
            <a:avLst/>
          </a:prstGeom>
        </p:spPr>
      </p:pic>
      <p:pic>
        <p:nvPicPr>
          <p:cNvPr id="9" name="Picture 8">
            <a:extLst>
              <a:ext uri="{FF2B5EF4-FFF2-40B4-BE49-F238E27FC236}">
                <a16:creationId xmlns:a16="http://schemas.microsoft.com/office/drawing/2014/main" id="{10B6236E-879B-DA43-299B-2C57B467784E}"/>
              </a:ext>
            </a:extLst>
          </p:cNvPr>
          <p:cNvPicPr>
            <a:picLocks noChangeAspect="1"/>
          </p:cNvPicPr>
          <p:nvPr/>
        </p:nvPicPr>
        <p:blipFill>
          <a:blip r:embed="rId5"/>
          <a:stretch>
            <a:fillRect/>
          </a:stretch>
        </p:blipFill>
        <p:spPr>
          <a:xfrm>
            <a:off x="6233684" y="2060331"/>
            <a:ext cx="2857500" cy="2771775"/>
          </a:xfrm>
          <a:prstGeom prst="rect">
            <a:avLst/>
          </a:prstGeom>
        </p:spPr>
      </p:pic>
      <p:pic>
        <p:nvPicPr>
          <p:cNvPr id="10" name="Picture 9">
            <a:extLst>
              <a:ext uri="{FF2B5EF4-FFF2-40B4-BE49-F238E27FC236}">
                <a16:creationId xmlns:a16="http://schemas.microsoft.com/office/drawing/2014/main" id="{782E06AA-7C34-376E-B42E-1B402AA6B741}"/>
              </a:ext>
            </a:extLst>
          </p:cNvPr>
          <p:cNvPicPr>
            <a:picLocks noChangeAspect="1"/>
          </p:cNvPicPr>
          <p:nvPr/>
        </p:nvPicPr>
        <p:blipFill rotWithShape="1">
          <a:blip r:embed="rId6"/>
          <a:srcRect t="7611" r="24214"/>
          <a:stretch/>
        </p:blipFill>
        <p:spPr>
          <a:xfrm>
            <a:off x="6066447" y="2832223"/>
            <a:ext cx="3607289" cy="2886441"/>
          </a:xfrm>
          <a:prstGeom prst="rect">
            <a:avLst/>
          </a:prstGeom>
        </p:spPr>
      </p:pic>
      <p:pic>
        <p:nvPicPr>
          <p:cNvPr id="11" name="Picture 10">
            <a:extLst>
              <a:ext uri="{FF2B5EF4-FFF2-40B4-BE49-F238E27FC236}">
                <a16:creationId xmlns:a16="http://schemas.microsoft.com/office/drawing/2014/main" id="{6946D72C-7D11-1D33-98E7-938DAD28FA95}"/>
              </a:ext>
            </a:extLst>
          </p:cNvPr>
          <p:cNvPicPr>
            <a:picLocks noChangeAspect="1"/>
          </p:cNvPicPr>
          <p:nvPr/>
        </p:nvPicPr>
        <p:blipFill>
          <a:blip r:embed="rId7"/>
          <a:stretch>
            <a:fillRect/>
          </a:stretch>
        </p:blipFill>
        <p:spPr>
          <a:xfrm>
            <a:off x="8119817" y="3354754"/>
            <a:ext cx="3841261" cy="1920631"/>
          </a:xfrm>
          <a:prstGeom prst="rect">
            <a:avLst/>
          </a:prstGeom>
        </p:spPr>
      </p:pic>
      <p:pic>
        <p:nvPicPr>
          <p:cNvPr id="12" name="Picture 11">
            <a:extLst>
              <a:ext uri="{FF2B5EF4-FFF2-40B4-BE49-F238E27FC236}">
                <a16:creationId xmlns:a16="http://schemas.microsoft.com/office/drawing/2014/main" id="{4905FD25-42AB-D93C-67E6-B0FA926F6AB4}"/>
              </a:ext>
            </a:extLst>
          </p:cNvPr>
          <p:cNvPicPr>
            <a:picLocks noChangeAspect="1"/>
          </p:cNvPicPr>
          <p:nvPr/>
        </p:nvPicPr>
        <p:blipFill>
          <a:blip r:embed="rId8"/>
          <a:stretch>
            <a:fillRect/>
          </a:stretch>
        </p:blipFill>
        <p:spPr>
          <a:xfrm>
            <a:off x="6051731" y="3762375"/>
            <a:ext cx="2431889" cy="2290029"/>
          </a:xfrm>
          <a:prstGeom prst="rect">
            <a:avLst/>
          </a:prstGeom>
        </p:spPr>
      </p:pic>
      <p:pic>
        <p:nvPicPr>
          <p:cNvPr id="13" name="Picture 12">
            <a:extLst>
              <a:ext uri="{FF2B5EF4-FFF2-40B4-BE49-F238E27FC236}">
                <a16:creationId xmlns:a16="http://schemas.microsoft.com/office/drawing/2014/main" id="{63F87DD4-8603-65D2-5300-8149FDF38E12}"/>
              </a:ext>
            </a:extLst>
          </p:cNvPr>
          <p:cNvPicPr>
            <a:picLocks noChangeAspect="1"/>
          </p:cNvPicPr>
          <p:nvPr/>
        </p:nvPicPr>
        <p:blipFill>
          <a:blip r:embed="rId9"/>
          <a:stretch>
            <a:fillRect/>
          </a:stretch>
        </p:blipFill>
        <p:spPr>
          <a:xfrm>
            <a:off x="8650837" y="3132938"/>
            <a:ext cx="2759563" cy="3104508"/>
          </a:xfrm>
          <a:prstGeom prst="rect">
            <a:avLst/>
          </a:prstGeom>
        </p:spPr>
      </p:pic>
    </p:spTree>
    <p:extLst>
      <p:ext uri="{BB962C8B-B14F-4D97-AF65-F5344CB8AC3E}">
        <p14:creationId xmlns:p14="http://schemas.microsoft.com/office/powerpoint/2010/main" val="4153991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6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3" dur="6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4" dur="600"/>
                                        <p:tgtEl>
                                          <p:spTgt spid="6">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3">
                                            <p:txEl>
                                              <p:pRg st="1" end="1"/>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 calcmode="lin" valueType="num">
                                      <p:cBhvr>
                                        <p:cTn id="29"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1" dur="500"/>
                                        <p:tgtEl>
                                          <p:spTgt spid="6">
                                            <p:txEl>
                                              <p:pRg st="2" end="2"/>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 calcmode="lin" valueType="num">
                                      <p:cBhvr>
                                        <p:cTn id="4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43" dur="500"/>
                                        <p:tgtEl>
                                          <p:spTgt spid="3">
                                            <p:txEl>
                                              <p:pRg st="2" end="2"/>
                                            </p:txEl>
                                          </p:spTgt>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xEl>
                                              <p:pRg st="4" end="4"/>
                                            </p:txEl>
                                          </p:spTgt>
                                        </p:tgtEl>
                                        <p:attrNameLst>
                                          <p:attrName>style.visibility</p:attrName>
                                        </p:attrNameLst>
                                      </p:cBhvr>
                                      <p:to>
                                        <p:strVal val="visible"/>
                                      </p:to>
                                    </p:set>
                                    <p:anim calcmode="lin" valueType="num">
                                      <p:cBhvr>
                                        <p:cTn id="46"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7"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48" dur="500"/>
                                        <p:tgtEl>
                                          <p:spTgt spid="6">
                                            <p:txEl>
                                              <p:pRg st="4" end="4"/>
                                            </p:txEl>
                                          </p:spTgt>
                                        </p:tgtEl>
                                      </p:cBhvr>
                                    </p:animEffect>
                                  </p:childTnLst>
                                </p:cTn>
                              </p:par>
                              <p:par>
                                <p:cTn id="49" presetID="53" presetClass="entr" presetSubtype="16"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3">
                                            <p:txEl>
                                              <p:pRg st="3" end="3"/>
                                            </p:txEl>
                                          </p:spTgt>
                                        </p:tgtEl>
                                        <p:attrNameLst>
                                          <p:attrName>style.visibility</p:attrName>
                                        </p:attrNameLst>
                                      </p:cBhvr>
                                      <p:to>
                                        <p:strVal val="visible"/>
                                      </p:to>
                                    </p:set>
                                    <p:anim calcmode="lin" valueType="num">
                                      <p:cBhvr>
                                        <p:cTn id="5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60" dur="500"/>
                                        <p:tgtEl>
                                          <p:spTgt spid="3">
                                            <p:txEl>
                                              <p:pRg st="3" end="3"/>
                                            </p:txEl>
                                          </p:spTgt>
                                        </p:tgtEl>
                                      </p:cBhvr>
                                    </p:animEffect>
                                  </p:childTnLst>
                                </p:cTn>
                              </p:par>
                              <p:par>
                                <p:cTn id="61" presetID="53" presetClass="entr" presetSubtype="16" fill="hold" nodeType="withEffect">
                                  <p:stCondLst>
                                    <p:cond delay="0"/>
                                  </p:stCondLst>
                                  <p:childTnLst>
                                    <p:set>
                                      <p:cBhvr>
                                        <p:cTn id="62" dur="1" fill="hold">
                                          <p:stCondLst>
                                            <p:cond delay="0"/>
                                          </p:stCondLst>
                                        </p:cTn>
                                        <p:tgtEl>
                                          <p:spTgt spid="6">
                                            <p:txEl>
                                              <p:pRg st="6" end="6"/>
                                            </p:txEl>
                                          </p:spTgt>
                                        </p:tgtEl>
                                        <p:attrNameLst>
                                          <p:attrName>style.visibility</p:attrName>
                                        </p:attrNameLst>
                                      </p:cBhvr>
                                      <p:to>
                                        <p:strVal val="visible"/>
                                      </p:to>
                                    </p:set>
                                    <p:anim calcmode="lin" valueType="num">
                                      <p:cBhvr>
                                        <p:cTn id="63" dur="500" fill="hold"/>
                                        <p:tgtEl>
                                          <p:spTgt spid="6">
                                            <p:txEl>
                                              <p:pRg st="6" end="6"/>
                                            </p:txEl>
                                          </p:spTgt>
                                        </p:tgtEl>
                                        <p:attrNameLst>
                                          <p:attrName>ppt_w</p:attrName>
                                        </p:attrNameLst>
                                      </p:cBhvr>
                                      <p:tavLst>
                                        <p:tav tm="0">
                                          <p:val>
                                            <p:fltVal val="0"/>
                                          </p:val>
                                        </p:tav>
                                        <p:tav tm="100000">
                                          <p:val>
                                            <p:strVal val="#ppt_w"/>
                                          </p:val>
                                        </p:tav>
                                      </p:tavLst>
                                    </p:anim>
                                    <p:anim calcmode="lin" valueType="num">
                                      <p:cBhvr>
                                        <p:cTn id="64" dur="500" fill="hold"/>
                                        <p:tgtEl>
                                          <p:spTgt spid="6">
                                            <p:txEl>
                                              <p:pRg st="6" end="6"/>
                                            </p:txEl>
                                          </p:spTgt>
                                        </p:tgtEl>
                                        <p:attrNameLst>
                                          <p:attrName>ppt_h</p:attrName>
                                        </p:attrNameLst>
                                      </p:cBhvr>
                                      <p:tavLst>
                                        <p:tav tm="0">
                                          <p:val>
                                            <p:fltVal val="0"/>
                                          </p:val>
                                        </p:tav>
                                        <p:tav tm="100000">
                                          <p:val>
                                            <p:strVal val="#ppt_h"/>
                                          </p:val>
                                        </p:tav>
                                      </p:tavLst>
                                    </p:anim>
                                    <p:animEffect transition="in" filter="fade">
                                      <p:cBhvr>
                                        <p:cTn id="65" dur="500"/>
                                        <p:tgtEl>
                                          <p:spTgt spid="6">
                                            <p:txEl>
                                              <p:pRg st="6" end="6"/>
                                            </p:txEl>
                                          </p:spTgt>
                                        </p:tgtEl>
                                      </p:cBhvr>
                                    </p:animEffect>
                                  </p:childTnLst>
                                </p:cTn>
                              </p:par>
                              <p:par>
                                <p:cTn id="66" presetID="53" presetClass="entr" presetSubtype="16" fill="hold" nodeType="with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p:cTn id="68" dur="500" fill="hold"/>
                                        <p:tgtEl>
                                          <p:spTgt spid="9"/>
                                        </p:tgtEl>
                                        <p:attrNameLst>
                                          <p:attrName>ppt_w</p:attrName>
                                        </p:attrNameLst>
                                      </p:cBhvr>
                                      <p:tavLst>
                                        <p:tav tm="0">
                                          <p:val>
                                            <p:fltVal val="0"/>
                                          </p:val>
                                        </p:tav>
                                        <p:tav tm="100000">
                                          <p:val>
                                            <p:strVal val="#ppt_w"/>
                                          </p:val>
                                        </p:tav>
                                      </p:tavLst>
                                    </p:anim>
                                    <p:anim calcmode="lin" valueType="num">
                                      <p:cBhvr>
                                        <p:cTn id="69" dur="500" fill="hold"/>
                                        <p:tgtEl>
                                          <p:spTgt spid="9"/>
                                        </p:tgtEl>
                                        <p:attrNameLst>
                                          <p:attrName>ppt_h</p:attrName>
                                        </p:attrNameLst>
                                      </p:cBhvr>
                                      <p:tavLst>
                                        <p:tav tm="0">
                                          <p:val>
                                            <p:fltVal val="0"/>
                                          </p:val>
                                        </p:tav>
                                        <p:tav tm="100000">
                                          <p:val>
                                            <p:strVal val="#ppt_h"/>
                                          </p:val>
                                        </p:tav>
                                      </p:tavLst>
                                    </p:anim>
                                    <p:animEffect transition="in" filter="fade">
                                      <p:cBhvr>
                                        <p:cTn id="70"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3">
                                            <p:txEl>
                                              <p:pRg st="4" end="4"/>
                                            </p:txEl>
                                          </p:spTgt>
                                        </p:tgtEl>
                                        <p:attrNameLst>
                                          <p:attrName>style.visibility</p:attrName>
                                        </p:attrNameLst>
                                      </p:cBhvr>
                                      <p:to>
                                        <p:strVal val="visible"/>
                                      </p:to>
                                    </p:set>
                                    <p:anim calcmode="lin" valueType="num">
                                      <p:cBhvr>
                                        <p:cTn id="7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7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77" dur="500"/>
                                        <p:tgtEl>
                                          <p:spTgt spid="3">
                                            <p:txEl>
                                              <p:pRg st="4" end="4"/>
                                            </p:txEl>
                                          </p:spTgt>
                                        </p:tgtEl>
                                      </p:cBhvr>
                                    </p:animEffect>
                                  </p:childTnLst>
                                </p:cTn>
                              </p:par>
                              <p:par>
                                <p:cTn id="78" presetID="53" presetClass="entr" presetSubtype="16" fill="hold" nodeType="withEffect">
                                  <p:stCondLst>
                                    <p:cond delay="0"/>
                                  </p:stCondLst>
                                  <p:childTnLst>
                                    <p:set>
                                      <p:cBhvr>
                                        <p:cTn id="79" dur="1" fill="hold">
                                          <p:stCondLst>
                                            <p:cond delay="0"/>
                                          </p:stCondLst>
                                        </p:cTn>
                                        <p:tgtEl>
                                          <p:spTgt spid="6">
                                            <p:txEl>
                                              <p:pRg st="8" end="8"/>
                                            </p:txEl>
                                          </p:spTgt>
                                        </p:tgtEl>
                                        <p:attrNameLst>
                                          <p:attrName>style.visibility</p:attrName>
                                        </p:attrNameLst>
                                      </p:cBhvr>
                                      <p:to>
                                        <p:strVal val="visible"/>
                                      </p:to>
                                    </p:set>
                                    <p:anim calcmode="lin" valueType="num">
                                      <p:cBhvr>
                                        <p:cTn id="80" dur="500" fill="hold"/>
                                        <p:tgtEl>
                                          <p:spTgt spid="6">
                                            <p:txEl>
                                              <p:pRg st="8" end="8"/>
                                            </p:txEl>
                                          </p:spTgt>
                                        </p:tgtEl>
                                        <p:attrNameLst>
                                          <p:attrName>ppt_w</p:attrName>
                                        </p:attrNameLst>
                                      </p:cBhvr>
                                      <p:tavLst>
                                        <p:tav tm="0">
                                          <p:val>
                                            <p:fltVal val="0"/>
                                          </p:val>
                                        </p:tav>
                                        <p:tav tm="100000">
                                          <p:val>
                                            <p:strVal val="#ppt_w"/>
                                          </p:val>
                                        </p:tav>
                                      </p:tavLst>
                                    </p:anim>
                                    <p:anim calcmode="lin" valueType="num">
                                      <p:cBhvr>
                                        <p:cTn id="81" dur="500" fill="hold"/>
                                        <p:tgtEl>
                                          <p:spTgt spid="6">
                                            <p:txEl>
                                              <p:pRg st="8" end="8"/>
                                            </p:txEl>
                                          </p:spTgt>
                                        </p:tgtEl>
                                        <p:attrNameLst>
                                          <p:attrName>ppt_h</p:attrName>
                                        </p:attrNameLst>
                                      </p:cBhvr>
                                      <p:tavLst>
                                        <p:tav tm="0">
                                          <p:val>
                                            <p:fltVal val="0"/>
                                          </p:val>
                                        </p:tav>
                                        <p:tav tm="100000">
                                          <p:val>
                                            <p:strVal val="#ppt_h"/>
                                          </p:val>
                                        </p:tav>
                                      </p:tavLst>
                                    </p:anim>
                                    <p:animEffect transition="in" filter="fade">
                                      <p:cBhvr>
                                        <p:cTn id="82" dur="500"/>
                                        <p:tgtEl>
                                          <p:spTgt spid="6">
                                            <p:txEl>
                                              <p:pRg st="8" end="8"/>
                                            </p:txEl>
                                          </p:spTgt>
                                        </p:tgtEl>
                                      </p:cBhvr>
                                    </p:animEffect>
                                  </p:childTnLst>
                                </p:cTn>
                              </p:par>
                              <p:par>
                                <p:cTn id="83" presetID="53" presetClass="entr" presetSubtype="16" fill="hold" nodeType="with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p:cTn id="85" dur="500" fill="hold"/>
                                        <p:tgtEl>
                                          <p:spTgt spid="10"/>
                                        </p:tgtEl>
                                        <p:attrNameLst>
                                          <p:attrName>ppt_w</p:attrName>
                                        </p:attrNameLst>
                                      </p:cBhvr>
                                      <p:tavLst>
                                        <p:tav tm="0">
                                          <p:val>
                                            <p:fltVal val="0"/>
                                          </p:val>
                                        </p:tav>
                                        <p:tav tm="100000">
                                          <p:val>
                                            <p:strVal val="#ppt_w"/>
                                          </p:val>
                                        </p:tav>
                                      </p:tavLst>
                                    </p:anim>
                                    <p:anim calcmode="lin" valueType="num">
                                      <p:cBhvr>
                                        <p:cTn id="86" dur="500" fill="hold"/>
                                        <p:tgtEl>
                                          <p:spTgt spid="10"/>
                                        </p:tgtEl>
                                        <p:attrNameLst>
                                          <p:attrName>ppt_h</p:attrName>
                                        </p:attrNameLst>
                                      </p:cBhvr>
                                      <p:tavLst>
                                        <p:tav tm="0">
                                          <p:val>
                                            <p:fltVal val="0"/>
                                          </p:val>
                                        </p:tav>
                                        <p:tav tm="100000">
                                          <p:val>
                                            <p:strVal val="#ppt_h"/>
                                          </p:val>
                                        </p:tav>
                                      </p:tavLst>
                                    </p:anim>
                                    <p:animEffect transition="in" filter="fade">
                                      <p:cBhvr>
                                        <p:cTn id="87"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3">
                                            <p:txEl>
                                              <p:pRg st="5" end="5"/>
                                            </p:txEl>
                                          </p:spTgt>
                                        </p:tgtEl>
                                        <p:attrNameLst>
                                          <p:attrName>style.visibility</p:attrName>
                                        </p:attrNameLst>
                                      </p:cBhvr>
                                      <p:to>
                                        <p:strVal val="visible"/>
                                      </p:to>
                                    </p:set>
                                    <p:anim calcmode="lin" valueType="num">
                                      <p:cBhvr>
                                        <p:cTn id="9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9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94" dur="500"/>
                                        <p:tgtEl>
                                          <p:spTgt spid="3">
                                            <p:txEl>
                                              <p:pRg st="5" end="5"/>
                                            </p:txEl>
                                          </p:spTgt>
                                        </p:tgtEl>
                                      </p:cBhvr>
                                    </p:animEffect>
                                  </p:childTnLst>
                                </p:cTn>
                              </p:par>
                              <p:par>
                                <p:cTn id="95" presetID="53" presetClass="entr" presetSubtype="16" fill="hold" nodeType="withEffect">
                                  <p:stCondLst>
                                    <p:cond delay="0"/>
                                  </p:stCondLst>
                                  <p:childTnLst>
                                    <p:set>
                                      <p:cBhvr>
                                        <p:cTn id="96" dur="1" fill="hold">
                                          <p:stCondLst>
                                            <p:cond delay="0"/>
                                          </p:stCondLst>
                                        </p:cTn>
                                        <p:tgtEl>
                                          <p:spTgt spid="6">
                                            <p:txEl>
                                              <p:pRg st="10" end="10"/>
                                            </p:txEl>
                                          </p:spTgt>
                                        </p:tgtEl>
                                        <p:attrNameLst>
                                          <p:attrName>style.visibility</p:attrName>
                                        </p:attrNameLst>
                                      </p:cBhvr>
                                      <p:to>
                                        <p:strVal val="visible"/>
                                      </p:to>
                                    </p:set>
                                    <p:anim calcmode="lin" valueType="num">
                                      <p:cBhvr>
                                        <p:cTn id="97" dur="500" fill="hold"/>
                                        <p:tgtEl>
                                          <p:spTgt spid="6">
                                            <p:txEl>
                                              <p:pRg st="10" end="10"/>
                                            </p:txEl>
                                          </p:spTgt>
                                        </p:tgtEl>
                                        <p:attrNameLst>
                                          <p:attrName>ppt_w</p:attrName>
                                        </p:attrNameLst>
                                      </p:cBhvr>
                                      <p:tavLst>
                                        <p:tav tm="0">
                                          <p:val>
                                            <p:fltVal val="0"/>
                                          </p:val>
                                        </p:tav>
                                        <p:tav tm="100000">
                                          <p:val>
                                            <p:strVal val="#ppt_w"/>
                                          </p:val>
                                        </p:tav>
                                      </p:tavLst>
                                    </p:anim>
                                    <p:anim calcmode="lin" valueType="num">
                                      <p:cBhvr>
                                        <p:cTn id="98" dur="500" fill="hold"/>
                                        <p:tgtEl>
                                          <p:spTgt spid="6">
                                            <p:txEl>
                                              <p:pRg st="10" end="10"/>
                                            </p:txEl>
                                          </p:spTgt>
                                        </p:tgtEl>
                                        <p:attrNameLst>
                                          <p:attrName>ppt_h</p:attrName>
                                        </p:attrNameLst>
                                      </p:cBhvr>
                                      <p:tavLst>
                                        <p:tav tm="0">
                                          <p:val>
                                            <p:fltVal val="0"/>
                                          </p:val>
                                        </p:tav>
                                        <p:tav tm="100000">
                                          <p:val>
                                            <p:strVal val="#ppt_h"/>
                                          </p:val>
                                        </p:tav>
                                      </p:tavLst>
                                    </p:anim>
                                    <p:animEffect transition="in" filter="fade">
                                      <p:cBhvr>
                                        <p:cTn id="99" dur="500"/>
                                        <p:tgtEl>
                                          <p:spTgt spid="6">
                                            <p:txEl>
                                              <p:pRg st="10" end="10"/>
                                            </p:txEl>
                                          </p:spTgt>
                                        </p:tgtEl>
                                      </p:cBhvr>
                                    </p:animEffect>
                                  </p:childTnLst>
                                </p:cTn>
                              </p:par>
                              <p:par>
                                <p:cTn id="100" presetID="53" presetClass="entr" presetSubtype="16" fill="hold" nodeType="withEffect">
                                  <p:stCondLst>
                                    <p:cond delay="0"/>
                                  </p:stCondLst>
                                  <p:childTnLst>
                                    <p:set>
                                      <p:cBhvr>
                                        <p:cTn id="101" dur="1" fill="hold">
                                          <p:stCondLst>
                                            <p:cond delay="0"/>
                                          </p:stCondLst>
                                        </p:cTn>
                                        <p:tgtEl>
                                          <p:spTgt spid="11"/>
                                        </p:tgtEl>
                                        <p:attrNameLst>
                                          <p:attrName>style.visibility</p:attrName>
                                        </p:attrNameLst>
                                      </p:cBhvr>
                                      <p:to>
                                        <p:strVal val="visible"/>
                                      </p:to>
                                    </p:set>
                                    <p:anim calcmode="lin" valueType="num">
                                      <p:cBhvr>
                                        <p:cTn id="102" dur="500" fill="hold"/>
                                        <p:tgtEl>
                                          <p:spTgt spid="11"/>
                                        </p:tgtEl>
                                        <p:attrNameLst>
                                          <p:attrName>ppt_w</p:attrName>
                                        </p:attrNameLst>
                                      </p:cBhvr>
                                      <p:tavLst>
                                        <p:tav tm="0">
                                          <p:val>
                                            <p:fltVal val="0"/>
                                          </p:val>
                                        </p:tav>
                                        <p:tav tm="100000">
                                          <p:val>
                                            <p:strVal val="#ppt_w"/>
                                          </p:val>
                                        </p:tav>
                                      </p:tavLst>
                                    </p:anim>
                                    <p:anim calcmode="lin" valueType="num">
                                      <p:cBhvr>
                                        <p:cTn id="103" dur="500" fill="hold"/>
                                        <p:tgtEl>
                                          <p:spTgt spid="11"/>
                                        </p:tgtEl>
                                        <p:attrNameLst>
                                          <p:attrName>ppt_h</p:attrName>
                                        </p:attrNameLst>
                                      </p:cBhvr>
                                      <p:tavLst>
                                        <p:tav tm="0">
                                          <p:val>
                                            <p:fltVal val="0"/>
                                          </p:val>
                                        </p:tav>
                                        <p:tav tm="100000">
                                          <p:val>
                                            <p:strVal val="#ppt_h"/>
                                          </p:val>
                                        </p:tav>
                                      </p:tavLst>
                                    </p:anim>
                                    <p:animEffect transition="in" filter="fade">
                                      <p:cBhvr>
                                        <p:cTn id="104"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05" fill="hold">
                      <p:stCondLst>
                        <p:cond delay="indefinite"/>
                      </p:stCondLst>
                      <p:childTnLst>
                        <p:par>
                          <p:cTn id="106" fill="hold">
                            <p:stCondLst>
                              <p:cond delay="0"/>
                            </p:stCondLst>
                            <p:childTnLst>
                              <p:par>
                                <p:cTn id="107" presetID="53" presetClass="entr" presetSubtype="16" fill="hold" nodeType="clickEffect">
                                  <p:stCondLst>
                                    <p:cond delay="0"/>
                                  </p:stCondLst>
                                  <p:childTnLst>
                                    <p:set>
                                      <p:cBhvr>
                                        <p:cTn id="108" dur="1" fill="hold">
                                          <p:stCondLst>
                                            <p:cond delay="0"/>
                                          </p:stCondLst>
                                        </p:cTn>
                                        <p:tgtEl>
                                          <p:spTgt spid="3">
                                            <p:txEl>
                                              <p:pRg st="6" end="6"/>
                                            </p:txEl>
                                          </p:spTgt>
                                        </p:tgtEl>
                                        <p:attrNameLst>
                                          <p:attrName>style.visibility</p:attrName>
                                        </p:attrNameLst>
                                      </p:cBhvr>
                                      <p:to>
                                        <p:strVal val="visible"/>
                                      </p:to>
                                    </p:set>
                                    <p:anim calcmode="lin" valueType="num">
                                      <p:cBhvr>
                                        <p:cTn id="10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1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111" dur="500"/>
                                        <p:tgtEl>
                                          <p:spTgt spid="3">
                                            <p:txEl>
                                              <p:pRg st="6" end="6"/>
                                            </p:txEl>
                                          </p:spTgt>
                                        </p:tgtEl>
                                      </p:cBhvr>
                                    </p:animEffect>
                                  </p:childTnLst>
                                </p:cTn>
                              </p:par>
                              <p:par>
                                <p:cTn id="112" presetID="53" presetClass="entr" presetSubtype="16" fill="hold" nodeType="withEffect">
                                  <p:stCondLst>
                                    <p:cond delay="0"/>
                                  </p:stCondLst>
                                  <p:childTnLst>
                                    <p:set>
                                      <p:cBhvr>
                                        <p:cTn id="113" dur="1" fill="hold">
                                          <p:stCondLst>
                                            <p:cond delay="0"/>
                                          </p:stCondLst>
                                        </p:cTn>
                                        <p:tgtEl>
                                          <p:spTgt spid="6">
                                            <p:txEl>
                                              <p:pRg st="12" end="12"/>
                                            </p:txEl>
                                          </p:spTgt>
                                        </p:tgtEl>
                                        <p:attrNameLst>
                                          <p:attrName>style.visibility</p:attrName>
                                        </p:attrNameLst>
                                      </p:cBhvr>
                                      <p:to>
                                        <p:strVal val="visible"/>
                                      </p:to>
                                    </p:set>
                                    <p:anim calcmode="lin" valueType="num">
                                      <p:cBhvr>
                                        <p:cTn id="114" dur="500" fill="hold"/>
                                        <p:tgtEl>
                                          <p:spTgt spid="6">
                                            <p:txEl>
                                              <p:pRg st="12" end="12"/>
                                            </p:txEl>
                                          </p:spTgt>
                                        </p:tgtEl>
                                        <p:attrNameLst>
                                          <p:attrName>ppt_w</p:attrName>
                                        </p:attrNameLst>
                                      </p:cBhvr>
                                      <p:tavLst>
                                        <p:tav tm="0">
                                          <p:val>
                                            <p:fltVal val="0"/>
                                          </p:val>
                                        </p:tav>
                                        <p:tav tm="100000">
                                          <p:val>
                                            <p:strVal val="#ppt_w"/>
                                          </p:val>
                                        </p:tav>
                                      </p:tavLst>
                                    </p:anim>
                                    <p:anim calcmode="lin" valueType="num">
                                      <p:cBhvr>
                                        <p:cTn id="115" dur="500" fill="hold"/>
                                        <p:tgtEl>
                                          <p:spTgt spid="6">
                                            <p:txEl>
                                              <p:pRg st="12" end="12"/>
                                            </p:txEl>
                                          </p:spTgt>
                                        </p:tgtEl>
                                        <p:attrNameLst>
                                          <p:attrName>ppt_h</p:attrName>
                                        </p:attrNameLst>
                                      </p:cBhvr>
                                      <p:tavLst>
                                        <p:tav tm="0">
                                          <p:val>
                                            <p:fltVal val="0"/>
                                          </p:val>
                                        </p:tav>
                                        <p:tav tm="100000">
                                          <p:val>
                                            <p:strVal val="#ppt_h"/>
                                          </p:val>
                                        </p:tav>
                                      </p:tavLst>
                                    </p:anim>
                                    <p:animEffect transition="in" filter="fade">
                                      <p:cBhvr>
                                        <p:cTn id="116" dur="500"/>
                                        <p:tgtEl>
                                          <p:spTgt spid="6">
                                            <p:txEl>
                                              <p:pRg st="12" end="12"/>
                                            </p:txEl>
                                          </p:spTgt>
                                        </p:tgtEl>
                                      </p:cBhvr>
                                    </p:animEffect>
                                  </p:childTnLst>
                                </p:cTn>
                              </p:par>
                              <p:par>
                                <p:cTn id="117" presetID="53" presetClass="entr" presetSubtype="16" fill="hold" nodeType="withEffect">
                                  <p:stCondLst>
                                    <p:cond delay="0"/>
                                  </p:stCondLst>
                                  <p:childTnLst>
                                    <p:set>
                                      <p:cBhvr>
                                        <p:cTn id="118" dur="1" fill="hold">
                                          <p:stCondLst>
                                            <p:cond delay="0"/>
                                          </p:stCondLst>
                                        </p:cTn>
                                        <p:tgtEl>
                                          <p:spTgt spid="12"/>
                                        </p:tgtEl>
                                        <p:attrNameLst>
                                          <p:attrName>style.visibility</p:attrName>
                                        </p:attrNameLst>
                                      </p:cBhvr>
                                      <p:to>
                                        <p:strVal val="visible"/>
                                      </p:to>
                                    </p:set>
                                    <p:anim calcmode="lin" valueType="num">
                                      <p:cBhvr>
                                        <p:cTn id="119" dur="500" fill="hold"/>
                                        <p:tgtEl>
                                          <p:spTgt spid="12"/>
                                        </p:tgtEl>
                                        <p:attrNameLst>
                                          <p:attrName>ppt_w</p:attrName>
                                        </p:attrNameLst>
                                      </p:cBhvr>
                                      <p:tavLst>
                                        <p:tav tm="0">
                                          <p:val>
                                            <p:fltVal val="0"/>
                                          </p:val>
                                        </p:tav>
                                        <p:tav tm="100000">
                                          <p:val>
                                            <p:strVal val="#ppt_w"/>
                                          </p:val>
                                        </p:tav>
                                      </p:tavLst>
                                    </p:anim>
                                    <p:anim calcmode="lin" valueType="num">
                                      <p:cBhvr>
                                        <p:cTn id="120" dur="500" fill="hold"/>
                                        <p:tgtEl>
                                          <p:spTgt spid="12"/>
                                        </p:tgtEl>
                                        <p:attrNameLst>
                                          <p:attrName>ppt_h</p:attrName>
                                        </p:attrNameLst>
                                      </p:cBhvr>
                                      <p:tavLst>
                                        <p:tav tm="0">
                                          <p:val>
                                            <p:fltVal val="0"/>
                                          </p:val>
                                        </p:tav>
                                        <p:tav tm="100000">
                                          <p:val>
                                            <p:strVal val="#ppt_h"/>
                                          </p:val>
                                        </p:tav>
                                      </p:tavLst>
                                    </p:anim>
                                    <p:animEffect transition="in" filter="fade">
                                      <p:cBhvr>
                                        <p:cTn id="121"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22" fill="hold">
                      <p:stCondLst>
                        <p:cond delay="indefinite"/>
                      </p:stCondLst>
                      <p:childTnLst>
                        <p:par>
                          <p:cTn id="123" fill="hold">
                            <p:stCondLst>
                              <p:cond delay="0"/>
                            </p:stCondLst>
                            <p:childTnLst>
                              <p:par>
                                <p:cTn id="124" presetID="53" presetClass="entr" presetSubtype="16" fill="hold" nodeType="clickEffect">
                                  <p:stCondLst>
                                    <p:cond delay="0"/>
                                  </p:stCondLst>
                                  <p:childTnLst>
                                    <p:set>
                                      <p:cBhvr>
                                        <p:cTn id="125" dur="1" fill="hold">
                                          <p:stCondLst>
                                            <p:cond delay="0"/>
                                          </p:stCondLst>
                                        </p:cTn>
                                        <p:tgtEl>
                                          <p:spTgt spid="3">
                                            <p:txEl>
                                              <p:pRg st="7" end="7"/>
                                            </p:txEl>
                                          </p:spTgt>
                                        </p:tgtEl>
                                        <p:attrNameLst>
                                          <p:attrName>style.visibility</p:attrName>
                                        </p:attrNameLst>
                                      </p:cBhvr>
                                      <p:to>
                                        <p:strVal val="visible"/>
                                      </p:to>
                                    </p:set>
                                    <p:anim calcmode="lin" valueType="num">
                                      <p:cBhvr>
                                        <p:cTn id="12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12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128" dur="500"/>
                                        <p:tgtEl>
                                          <p:spTgt spid="3">
                                            <p:txEl>
                                              <p:pRg st="7" end="7"/>
                                            </p:txEl>
                                          </p:spTgt>
                                        </p:tgtEl>
                                      </p:cBhvr>
                                    </p:animEffect>
                                  </p:childTnLst>
                                </p:cTn>
                              </p:par>
                              <p:par>
                                <p:cTn id="129" presetID="53" presetClass="entr" presetSubtype="16" fill="hold" nodeType="withEffect">
                                  <p:stCondLst>
                                    <p:cond delay="0"/>
                                  </p:stCondLst>
                                  <p:childTnLst>
                                    <p:set>
                                      <p:cBhvr>
                                        <p:cTn id="130" dur="1" fill="hold">
                                          <p:stCondLst>
                                            <p:cond delay="0"/>
                                          </p:stCondLst>
                                        </p:cTn>
                                        <p:tgtEl>
                                          <p:spTgt spid="6">
                                            <p:txEl>
                                              <p:pRg st="14" end="14"/>
                                            </p:txEl>
                                          </p:spTgt>
                                        </p:tgtEl>
                                        <p:attrNameLst>
                                          <p:attrName>style.visibility</p:attrName>
                                        </p:attrNameLst>
                                      </p:cBhvr>
                                      <p:to>
                                        <p:strVal val="visible"/>
                                      </p:to>
                                    </p:set>
                                    <p:anim calcmode="lin" valueType="num">
                                      <p:cBhvr>
                                        <p:cTn id="131" dur="500" fill="hold"/>
                                        <p:tgtEl>
                                          <p:spTgt spid="6">
                                            <p:txEl>
                                              <p:pRg st="14" end="14"/>
                                            </p:txEl>
                                          </p:spTgt>
                                        </p:tgtEl>
                                        <p:attrNameLst>
                                          <p:attrName>ppt_w</p:attrName>
                                        </p:attrNameLst>
                                      </p:cBhvr>
                                      <p:tavLst>
                                        <p:tav tm="0">
                                          <p:val>
                                            <p:fltVal val="0"/>
                                          </p:val>
                                        </p:tav>
                                        <p:tav tm="100000">
                                          <p:val>
                                            <p:strVal val="#ppt_w"/>
                                          </p:val>
                                        </p:tav>
                                      </p:tavLst>
                                    </p:anim>
                                    <p:anim calcmode="lin" valueType="num">
                                      <p:cBhvr>
                                        <p:cTn id="132" dur="500" fill="hold"/>
                                        <p:tgtEl>
                                          <p:spTgt spid="6">
                                            <p:txEl>
                                              <p:pRg st="14" end="14"/>
                                            </p:txEl>
                                          </p:spTgt>
                                        </p:tgtEl>
                                        <p:attrNameLst>
                                          <p:attrName>ppt_h</p:attrName>
                                        </p:attrNameLst>
                                      </p:cBhvr>
                                      <p:tavLst>
                                        <p:tav tm="0">
                                          <p:val>
                                            <p:fltVal val="0"/>
                                          </p:val>
                                        </p:tav>
                                        <p:tav tm="100000">
                                          <p:val>
                                            <p:strVal val="#ppt_h"/>
                                          </p:val>
                                        </p:tav>
                                      </p:tavLst>
                                    </p:anim>
                                    <p:animEffect transition="in" filter="fade">
                                      <p:cBhvr>
                                        <p:cTn id="133" dur="500"/>
                                        <p:tgtEl>
                                          <p:spTgt spid="6">
                                            <p:txEl>
                                              <p:pRg st="14" end="14"/>
                                            </p:txEl>
                                          </p:spTgt>
                                        </p:tgtEl>
                                      </p:cBhvr>
                                    </p:animEffect>
                                  </p:childTnLst>
                                </p:cTn>
                              </p:par>
                              <p:par>
                                <p:cTn id="134" presetID="53" presetClass="entr" presetSubtype="16" fill="hold" nodeType="withEffect">
                                  <p:stCondLst>
                                    <p:cond delay="0"/>
                                  </p:stCondLst>
                                  <p:childTnLst>
                                    <p:set>
                                      <p:cBhvr>
                                        <p:cTn id="135" dur="1" fill="hold">
                                          <p:stCondLst>
                                            <p:cond delay="0"/>
                                          </p:stCondLst>
                                        </p:cTn>
                                        <p:tgtEl>
                                          <p:spTgt spid="13"/>
                                        </p:tgtEl>
                                        <p:attrNameLst>
                                          <p:attrName>style.visibility</p:attrName>
                                        </p:attrNameLst>
                                      </p:cBhvr>
                                      <p:to>
                                        <p:strVal val="visible"/>
                                      </p:to>
                                    </p:set>
                                    <p:anim calcmode="lin" valueType="num">
                                      <p:cBhvr>
                                        <p:cTn id="136" dur="500" fill="hold"/>
                                        <p:tgtEl>
                                          <p:spTgt spid="13"/>
                                        </p:tgtEl>
                                        <p:attrNameLst>
                                          <p:attrName>ppt_w</p:attrName>
                                        </p:attrNameLst>
                                      </p:cBhvr>
                                      <p:tavLst>
                                        <p:tav tm="0">
                                          <p:val>
                                            <p:fltVal val="0"/>
                                          </p:val>
                                        </p:tav>
                                        <p:tav tm="100000">
                                          <p:val>
                                            <p:strVal val="#ppt_w"/>
                                          </p:val>
                                        </p:tav>
                                      </p:tavLst>
                                    </p:anim>
                                    <p:anim calcmode="lin" valueType="num">
                                      <p:cBhvr>
                                        <p:cTn id="137" dur="500" fill="hold"/>
                                        <p:tgtEl>
                                          <p:spTgt spid="13"/>
                                        </p:tgtEl>
                                        <p:attrNameLst>
                                          <p:attrName>ppt_h</p:attrName>
                                        </p:attrNameLst>
                                      </p:cBhvr>
                                      <p:tavLst>
                                        <p:tav tm="0">
                                          <p:val>
                                            <p:fltVal val="0"/>
                                          </p:val>
                                        </p:tav>
                                        <p:tav tm="100000">
                                          <p:val>
                                            <p:strVal val="#ppt_h"/>
                                          </p:val>
                                        </p:tav>
                                      </p:tavLst>
                                    </p:anim>
                                    <p:animEffect transition="in" filter="fade">
                                      <p:cBhvr>
                                        <p:cTn id="1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60F7-6B26-7797-8CEE-DDEE4BA40901}"/>
              </a:ext>
            </a:extLst>
          </p:cNvPr>
          <p:cNvSpPr>
            <a:spLocks noGrp="1"/>
          </p:cNvSpPr>
          <p:nvPr>
            <p:ph type="title"/>
          </p:nvPr>
        </p:nvSpPr>
        <p:spPr>
          <a:xfrm>
            <a:off x="1522413" y="381000"/>
            <a:ext cx="3733799" cy="685800"/>
          </a:xfrm>
        </p:spPr>
        <p:txBody>
          <a:bodyPr/>
          <a:lstStyle/>
          <a:p>
            <a:r>
              <a:rPr lang="en-US" dirty="0"/>
              <a:t>Bad Habits</a:t>
            </a:r>
          </a:p>
        </p:txBody>
      </p:sp>
      <p:sp>
        <p:nvSpPr>
          <p:cNvPr id="3" name="Content Placeholder 2">
            <a:extLst>
              <a:ext uri="{FF2B5EF4-FFF2-40B4-BE49-F238E27FC236}">
                <a16:creationId xmlns:a16="http://schemas.microsoft.com/office/drawing/2014/main" id="{304C5A04-492E-2F21-A996-D59A9B2AC538}"/>
              </a:ext>
            </a:extLst>
          </p:cNvPr>
          <p:cNvSpPr>
            <a:spLocks noGrp="1"/>
          </p:cNvSpPr>
          <p:nvPr>
            <p:ph idx="1"/>
          </p:nvPr>
        </p:nvSpPr>
        <p:spPr>
          <a:xfrm>
            <a:off x="559350" y="1066800"/>
            <a:ext cx="4468263" cy="5410199"/>
          </a:xfrm>
        </p:spPr>
        <p:txBody>
          <a:bodyPr>
            <a:normAutofit lnSpcReduction="10000"/>
          </a:bodyPr>
          <a:lstStyle/>
          <a:p>
            <a:pPr>
              <a:lnSpc>
                <a:spcPct val="120000"/>
              </a:lnSpc>
            </a:pPr>
            <a:r>
              <a:rPr lang="en-US" sz="3200" dirty="0"/>
              <a:t>Careless Speech </a:t>
            </a:r>
          </a:p>
          <a:p>
            <a:pPr>
              <a:lnSpc>
                <a:spcPct val="120000"/>
              </a:lnSpc>
            </a:pPr>
            <a:r>
              <a:rPr lang="en-US" sz="3200" dirty="0"/>
              <a:t>Laziness</a:t>
            </a:r>
          </a:p>
          <a:p>
            <a:pPr>
              <a:lnSpc>
                <a:spcPct val="120000"/>
              </a:lnSpc>
            </a:pPr>
            <a:r>
              <a:rPr lang="en-US" sz="3200" dirty="0"/>
              <a:t>Procrastination</a:t>
            </a:r>
          </a:p>
          <a:p>
            <a:pPr>
              <a:lnSpc>
                <a:spcPct val="120000"/>
              </a:lnSpc>
            </a:pPr>
            <a:r>
              <a:rPr lang="en-US" sz="3200" dirty="0"/>
              <a:t>Rebellious Conduct</a:t>
            </a:r>
          </a:p>
          <a:p>
            <a:pPr>
              <a:lnSpc>
                <a:spcPct val="120000"/>
              </a:lnSpc>
            </a:pPr>
            <a:r>
              <a:rPr lang="en-US" sz="3200" dirty="0"/>
              <a:t>Profanity</a:t>
            </a:r>
          </a:p>
          <a:p>
            <a:pPr>
              <a:lnSpc>
                <a:spcPct val="120000"/>
              </a:lnSpc>
            </a:pPr>
            <a:r>
              <a:rPr lang="en-US" sz="3200" dirty="0"/>
              <a:t>Neglect Responsibilities</a:t>
            </a:r>
          </a:p>
          <a:p>
            <a:pPr>
              <a:lnSpc>
                <a:spcPct val="120000"/>
              </a:lnSpc>
            </a:pPr>
            <a:r>
              <a:rPr lang="en-US" sz="3200" dirty="0"/>
              <a:t>Quickness to Anger</a:t>
            </a:r>
          </a:p>
        </p:txBody>
      </p:sp>
      <p:pic>
        <p:nvPicPr>
          <p:cNvPr id="4" name="Picture 3">
            <a:extLst>
              <a:ext uri="{FF2B5EF4-FFF2-40B4-BE49-F238E27FC236}">
                <a16:creationId xmlns:a16="http://schemas.microsoft.com/office/drawing/2014/main" id="{71D034CF-28A0-0358-B296-E07AD55D6D2F}"/>
              </a:ext>
            </a:extLst>
          </p:cNvPr>
          <p:cNvPicPr>
            <a:picLocks noChangeAspect="1"/>
          </p:cNvPicPr>
          <p:nvPr/>
        </p:nvPicPr>
        <p:blipFill rotWithShape="1">
          <a:blip r:embed="rId2">
            <a:extLst>
              <a:ext uri="{28A0092B-C50C-407E-A947-70E740481C1C}">
                <a14:useLocalDpi xmlns:a14="http://schemas.microsoft.com/office/drawing/2010/main" val="0"/>
              </a:ext>
            </a:extLst>
          </a:blip>
          <a:srcRect l="23317" r="23317"/>
          <a:stretch/>
        </p:blipFill>
        <p:spPr>
          <a:xfrm>
            <a:off x="6949861" y="647213"/>
            <a:ext cx="2819400" cy="3962400"/>
          </a:xfrm>
          <a:prstGeom prst="rect">
            <a:avLst/>
          </a:prstGeom>
        </p:spPr>
      </p:pic>
      <p:sp>
        <p:nvSpPr>
          <p:cNvPr id="6" name="TextBox 5">
            <a:extLst>
              <a:ext uri="{FF2B5EF4-FFF2-40B4-BE49-F238E27FC236}">
                <a16:creationId xmlns:a16="http://schemas.microsoft.com/office/drawing/2014/main" id="{78897074-3830-E6E1-173B-86E5BAD4F71D}"/>
              </a:ext>
            </a:extLst>
          </p:cNvPr>
          <p:cNvSpPr txBox="1"/>
          <p:nvPr/>
        </p:nvSpPr>
        <p:spPr>
          <a:xfrm>
            <a:off x="5165470" y="1066800"/>
            <a:ext cx="685800" cy="5346720"/>
          </a:xfrm>
          <a:prstGeom prst="rect">
            <a:avLst/>
          </a:prstGeom>
          <a:noFill/>
        </p:spPr>
        <p:txBody>
          <a:bodyPr wrap="square" rtlCol="0">
            <a:spAutoFit/>
          </a:bodyPr>
          <a:lstStyle/>
          <a:p>
            <a:pPr>
              <a:lnSpc>
                <a:spcPct val="120000"/>
              </a:lnSpc>
            </a:pPr>
            <a:r>
              <a:rPr lang="en-US" sz="2200" dirty="0"/>
              <a:t>X</a:t>
            </a:r>
          </a:p>
          <a:p>
            <a:pPr>
              <a:lnSpc>
                <a:spcPct val="120000"/>
              </a:lnSpc>
            </a:pPr>
            <a:endParaRPr lang="en-US" sz="2200" dirty="0"/>
          </a:p>
          <a:p>
            <a:pPr>
              <a:lnSpc>
                <a:spcPct val="120000"/>
              </a:lnSpc>
            </a:pPr>
            <a:r>
              <a:rPr lang="en-US" sz="2200" dirty="0"/>
              <a:t>X</a:t>
            </a:r>
          </a:p>
          <a:p>
            <a:pPr>
              <a:lnSpc>
                <a:spcPct val="120000"/>
              </a:lnSpc>
            </a:pPr>
            <a:endParaRPr lang="en-US" sz="2200" dirty="0"/>
          </a:p>
          <a:p>
            <a:pPr>
              <a:lnSpc>
                <a:spcPct val="120000"/>
              </a:lnSpc>
            </a:pPr>
            <a:r>
              <a:rPr lang="en-US" sz="2200" dirty="0"/>
              <a:t>X</a:t>
            </a:r>
          </a:p>
          <a:p>
            <a:pPr>
              <a:lnSpc>
                <a:spcPct val="120000"/>
              </a:lnSpc>
            </a:pPr>
            <a:endParaRPr lang="en-US" sz="2200" dirty="0"/>
          </a:p>
          <a:p>
            <a:pPr>
              <a:lnSpc>
                <a:spcPct val="120000"/>
              </a:lnSpc>
            </a:pPr>
            <a:r>
              <a:rPr lang="en-US" sz="2200" dirty="0"/>
              <a:t>X</a:t>
            </a:r>
          </a:p>
          <a:p>
            <a:pPr>
              <a:lnSpc>
                <a:spcPct val="120000"/>
              </a:lnSpc>
            </a:pPr>
            <a:endParaRPr lang="en-US" sz="2200" dirty="0"/>
          </a:p>
          <a:p>
            <a:pPr>
              <a:lnSpc>
                <a:spcPct val="120000"/>
              </a:lnSpc>
            </a:pPr>
            <a:r>
              <a:rPr lang="en-US" sz="2200" dirty="0"/>
              <a:t>X</a:t>
            </a:r>
          </a:p>
          <a:p>
            <a:pPr>
              <a:lnSpc>
                <a:spcPct val="120000"/>
              </a:lnSpc>
            </a:pPr>
            <a:endParaRPr lang="en-US" sz="2200" dirty="0"/>
          </a:p>
          <a:p>
            <a:pPr>
              <a:lnSpc>
                <a:spcPct val="120000"/>
              </a:lnSpc>
            </a:pPr>
            <a:r>
              <a:rPr lang="en-US" sz="2200" dirty="0"/>
              <a:t>X</a:t>
            </a:r>
          </a:p>
          <a:p>
            <a:pPr>
              <a:lnSpc>
                <a:spcPct val="120000"/>
              </a:lnSpc>
            </a:pPr>
            <a:endParaRPr lang="en-US" sz="2200" dirty="0"/>
          </a:p>
          <a:p>
            <a:pPr>
              <a:lnSpc>
                <a:spcPct val="120000"/>
              </a:lnSpc>
            </a:pPr>
            <a:r>
              <a:rPr lang="en-US" sz="2200" dirty="0"/>
              <a:t>X</a:t>
            </a:r>
          </a:p>
        </p:txBody>
      </p:sp>
      <p:pic>
        <p:nvPicPr>
          <p:cNvPr id="7" name="Picture 6">
            <a:extLst>
              <a:ext uri="{FF2B5EF4-FFF2-40B4-BE49-F238E27FC236}">
                <a16:creationId xmlns:a16="http://schemas.microsoft.com/office/drawing/2014/main" id="{13689A5B-5A58-C94B-4FFF-24A1EF4D747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04212" y="1441036"/>
            <a:ext cx="2143125" cy="1909002"/>
          </a:xfrm>
          <a:prstGeom prst="rect">
            <a:avLst/>
          </a:prstGeom>
        </p:spPr>
      </p:pic>
      <p:pic>
        <p:nvPicPr>
          <p:cNvPr id="8" name="Picture 7">
            <a:extLst>
              <a:ext uri="{FF2B5EF4-FFF2-40B4-BE49-F238E27FC236}">
                <a16:creationId xmlns:a16="http://schemas.microsoft.com/office/drawing/2014/main" id="{DD4B1916-470B-2D4E-3EAA-B0398A69A3C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32674" y="898902"/>
            <a:ext cx="2930881" cy="2930881"/>
          </a:xfrm>
          <a:prstGeom prst="rect">
            <a:avLst/>
          </a:prstGeom>
        </p:spPr>
      </p:pic>
      <p:pic>
        <p:nvPicPr>
          <p:cNvPr id="9" name="Picture 8">
            <a:extLst>
              <a:ext uri="{FF2B5EF4-FFF2-40B4-BE49-F238E27FC236}">
                <a16:creationId xmlns:a16="http://schemas.microsoft.com/office/drawing/2014/main" id="{10B6236E-879B-DA43-299B-2C57B467784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426530" y="2498483"/>
            <a:ext cx="2484203" cy="2771775"/>
          </a:xfrm>
          <a:prstGeom prst="rect">
            <a:avLst/>
          </a:prstGeom>
        </p:spPr>
      </p:pic>
      <p:pic>
        <p:nvPicPr>
          <p:cNvPr id="10" name="Picture 9">
            <a:extLst>
              <a:ext uri="{FF2B5EF4-FFF2-40B4-BE49-F238E27FC236}">
                <a16:creationId xmlns:a16="http://schemas.microsoft.com/office/drawing/2014/main" id="{782E06AA-7C34-376E-B42E-1B402AA6B74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169" r="5169"/>
          <a:stretch/>
        </p:blipFill>
        <p:spPr>
          <a:xfrm>
            <a:off x="6066447" y="2832223"/>
            <a:ext cx="3607289" cy="2886441"/>
          </a:xfrm>
          <a:prstGeom prst="rect">
            <a:avLst/>
          </a:prstGeom>
        </p:spPr>
      </p:pic>
      <p:pic>
        <p:nvPicPr>
          <p:cNvPr id="11" name="Picture 10">
            <a:extLst>
              <a:ext uri="{FF2B5EF4-FFF2-40B4-BE49-F238E27FC236}">
                <a16:creationId xmlns:a16="http://schemas.microsoft.com/office/drawing/2014/main" id="{6946D72C-7D11-1D33-98E7-938DAD28FA9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8333523" y="3354754"/>
            <a:ext cx="3413848" cy="1920631"/>
          </a:xfrm>
          <a:prstGeom prst="rect">
            <a:avLst/>
          </a:prstGeom>
        </p:spPr>
      </p:pic>
      <p:pic>
        <p:nvPicPr>
          <p:cNvPr id="12" name="Picture 11">
            <a:extLst>
              <a:ext uri="{FF2B5EF4-FFF2-40B4-BE49-F238E27FC236}">
                <a16:creationId xmlns:a16="http://schemas.microsoft.com/office/drawing/2014/main" id="{4905FD25-42AB-D93C-67E6-B0FA926F6AB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111095" y="3762375"/>
            <a:ext cx="2313160" cy="2290029"/>
          </a:xfrm>
          <a:prstGeom prst="rect">
            <a:avLst/>
          </a:prstGeom>
        </p:spPr>
      </p:pic>
    </p:spTree>
    <p:extLst>
      <p:ext uri="{BB962C8B-B14F-4D97-AF65-F5344CB8AC3E}">
        <p14:creationId xmlns:p14="http://schemas.microsoft.com/office/powerpoint/2010/main" val="176725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6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3" dur="6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4" dur="600"/>
                                        <p:tgtEl>
                                          <p:spTgt spid="6">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3">
                                            <p:txEl>
                                              <p:pRg st="1" end="1"/>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 calcmode="lin" valueType="num">
                                      <p:cBhvr>
                                        <p:cTn id="29"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1" dur="500"/>
                                        <p:tgtEl>
                                          <p:spTgt spid="6">
                                            <p:txEl>
                                              <p:pRg st="2" end="2"/>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 calcmode="lin" valueType="num">
                                      <p:cBhvr>
                                        <p:cTn id="4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43" dur="500"/>
                                        <p:tgtEl>
                                          <p:spTgt spid="3">
                                            <p:txEl>
                                              <p:pRg st="2" end="2"/>
                                            </p:txEl>
                                          </p:spTgt>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xEl>
                                              <p:pRg st="4" end="4"/>
                                            </p:txEl>
                                          </p:spTgt>
                                        </p:tgtEl>
                                        <p:attrNameLst>
                                          <p:attrName>style.visibility</p:attrName>
                                        </p:attrNameLst>
                                      </p:cBhvr>
                                      <p:to>
                                        <p:strVal val="visible"/>
                                      </p:to>
                                    </p:set>
                                    <p:anim calcmode="lin" valueType="num">
                                      <p:cBhvr>
                                        <p:cTn id="46"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7"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48" dur="500"/>
                                        <p:tgtEl>
                                          <p:spTgt spid="6">
                                            <p:txEl>
                                              <p:pRg st="4" end="4"/>
                                            </p:txEl>
                                          </p:spTgt>
                                        </p:tgtEl>
                                      </p:cBhvr>
                                    </p:animEffect>
                                  </p:childTnLst>
                                </p:cTn>
                              </p:par>
                              <p:par>
                                <p:cTn id="49" presetID="53" presetClass="entr" presetSubtype="16"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3">
                                            <p:txEl>
                                              <p:pRg st="3" end="3"/>
                                            </p:txEl>
                                          </p:spTgt>
                                        </p:tgtEl>
                                        <p:attrNameLst>
                                          <p:attrName>style.visibility</p:attrName>
                                        </p:attrNameLst>
                                      </p:cBhvr>
                                      <p:to>
                                        <p:strVal val="visible"/>
                                      </p:to>
                                    </p:set>
                                    <p:anim calcmode="lin" valueType="num">
                                      <p:cBhvr>
                                        <p:cTn id="5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60" dur="500"/>
                                        <p:tgtEl>
                                          <p:spTgt spid="3">
                                            <p:txEl>
                                              <p:pRg st="3" end="3"/>
                                            </p:txEl>
                                          </p:spTgt>
                                        </p:tgtEl>
                                      </p:cBhvr>
                                    </p:animEffect>
                                  </p:childTnLst>
                                </p:cTn>
                              </p:par>
                              <p:par>
                                <p:cTn id="61" presetID="53" presetClass="entr" presetSubtype="16" fill="hold" nodeType="withEffect">
                                  <p:stCondLst>
                                    <p:cond delay="0"/>
                                  </p:stCondLst>
                                  <p:childTnLst>
                                    <p:set>
                                      <p:cBhvr>
                                        <p:cTn id="62" dur="1" fill="hold">
                                          <p:stCondLst>
                                            <p:cond delay="0"/>
                                          </p:stCondLst>
                                        </p:cTn>
                                        <p:tgtEl>
                                          <p:spTgt spid="6">
                                            <p:txEl>
                                              <p:pRg st="6" end="6"/>
                                            </p:txEl>
                                          </p:spTgt>
                                        </p:tgtEl>
                                        <p:attrNameLst>
                                          <p:attrName>style.visibility</p:attrName>
                                        </p:attrNameLst>
                                      </p:cBhvr>
                                      <p:to>
                                        <p:strVal val="visible"/>
                                      </p:to>
                                    </p:set>
                                    <p:anim calcmode="lin" valueType="num">
                                      <p:cBhvr>
                                        <p:cTn id="63" dur="500" fill="hold"/>
                                        <p:tgtEl>
                                          <p:spTgt spid="6">
                                            <p:txEl>
                                              <p:pRg st="6" end="6"/>
                                            </p:txEl>
                                          </p:spTgt>
                                        </p:tgtEl>
                                        <p:attrNameLst>
                                          <p:attrName>ppt_w</p:attrName>
                                        </p:attrNameLst>
                                      </p:cBhvr>
                                      <p:tavLst>
                                        <p:tav tm="0">
                                          <p:val>
                                            <p:fltVal val="0"/>
                                          </p:val>
                                        </p:tav>
                                        <p:tav tm="100000">
                                          <p:val>
                                            <p:strVal val="#ppt_w"/>
                                          </p:val>
                                        </p:tav>
                                      </p:tavLst>
                                    </p:anim>
                                    <p:anim calcmode="lin" valueType="num">
                                      <p:cBhvr>
                                        <p:cTn id="64" dur="500" fill="hold"/>
                                        <p:tgtEl>
                                          <p:spTgt spid="6">
                                            <p:txEl>
                                              <p:pRg st="6" end="6"/>
                                            </p:txEl>
                                          </p:spTgt>
                                        </p:tgtEl>
                                        <p:attrNameLst>
                                          <p:attrName>ppt_h</p:attrName>
                                        </p:attrNameLst>
                                      </p:cBhvr>
                                      <p:tavLst>
                                        <p:tav tm="0">
                                          <p:val>
                                            <p:fltVal val="0"/>
                                          </p:val>
                                        </p:tav>
                                        <p:tav tm="100000">
                                          <p:val>
                                            <p:strVal val="#ppt_h"/>
                                          </p:val>
                                        </p:tav>
                                      </p:tavLst>
                                    </p:anim>
                                    <p:animEffect transition="in" filter="fade">
                                      <p:cBhvr>
                                        <p:cTn id="65" dur="500"/>
                                        <p:tgtEl>
                                          <p:spTgt spid="6">
                                            <p:txEl>
                                              <p:pRg st="6" end="6"/>
                                            </p:txEl>
                                          </p:spTgt>
                                        </p:tgtEl>
                                      </p:cBhvr>
                                    </p:animEffect>
                                  </p:childTnLst>
                                </p:cTn>
                              </p:par>
                              <p:par>
                                <p:cTn id="66" presetID="53" presetClass="entr" presetSubtype="16" fill="hold" nodeType="with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p:cTn id="68" dur="500" fill="hold"/>
                                        <p:tgtEl>
                                          <p:spTgt spid="9"/>
                                        </p:tgtEl>
                                        <p:attrNameLst>
                                          <p:attrName>ppt_w</p:attrName>
                                        </p:attrNameLst>
                                      </p:cBhvr>
                                      <p:tavLst>
                                        <p:tav tm="0">
                                          <p:val>
                                            <p:fltVal val="0"/>
                                          </p:val>
                                        </p:tav>
                                        <p:tav tm="100000">
                                          <p:val>
                                            <p:strVal val="#ppt_w"/>
                                          </p:val>
                                        </p:tav>
                                      </p:tavLst>
                                    </p:anim>
                                    <p:anim calcmode="lin" valueType="num">
                                      <p:cBhvr>
                                        <p:cTn id="69" dur="500" fill="hold"/>
                                        <p:tgtEl>
                                          <p:spTgt spid="9"/>
                                        </p:tgtEl>
                                        <p:attrNameLst>
                                          <p:attrName>ppt_h</p:attrName>
                                        </p:attrNameLst>
                                      </p:cBhvr>
                                      <p:tavLst>
                                        <p:tav tm="0">
                                          <p:val>
                                            <p:fltVal val="0"/>
                                          </p:val>
                                        </p:tav>
                                        <p:tav tm="100000">
                                          <p:val>
                                            <p:strVal val="#ppt_h"/>
                                          </p:val>
                                        </p:tav>
                                      </p:tavLst>
                                    </p:anim>
                                    <p:animEffect transition="in" filter="fade">
                                      <p:cBhvr>
                                        <p:cTn id="70"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3">
                                            <p:txEl>
                                              <p:pRg st="4" end="4"/>
                                            </p:txEl>
                                          </p:spTgt>
                                        </p:tgtEl>
                                        <p:attrNameLst>
                                          <p:attrName>style.visibility</p:attrName>
                                        </p:attrNameLst>
                                      </p:cBhvr>
                                      <p:to>
                                        <p:strVal val="visible"/>
                                      </p:to>
                                    </p:set>
                                    <p:anim calcmode="lin" valueType="num">
                                      <p:cBhvr>
                                        <p:cTn id="7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7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77" dur="500"/>
                                        <p:tgtEl>
                                          <p:spTgt spid="3">
                                            <p:txEl>
                                              <p:pRg st="4" end="4"/>
                                            </p:txEl>
                                          </p:spTgt>
                                        </p:tgtEl>
                                      </p:cBhvr>
                                    </p:animEffect>
                                  </p:childTnLst>
                                </p:cTn>
                              </p:par>
                              <p:par>
                                <p:cTn id="78" presetID="53" presetClass="entr" presetSubtype="16" fill="hold" nodeType="withEffect">
                                  <p:stCondLst>
                                    <p:cond delay="0"/>
                                  </p:stCondLst>
                                  <p:childTnLst>
                                    <p:set>
                                      <p:cBhvr>
                                        <p:cTn id="79" dur="1" fill="hold">
                                          <p:stCondLst>
                                            <p:cond delay="0"/>
                                          </p:stCondLst>
                                        </p:cTn>
                                        <p:tgtEl>
                                          <p:spTgt spid="6">
                                            <p:txEl>
                                              <p:pRg st="8" end="8"/>
                                            </p:txEl>
                                          </p:spTgt>
                                        </p:tgtEl>
                                        <p:attrNameLst>
                                          <p:attrName>style.visibility</p:attrName>
                                        </p:attrNameLst>
                                      </p:cBhvr>
                                      <p:to>
                                        <p:strVal val="visible"/>
                                      </p:to>
                                    </p:set>
                                    <p:anim calcmode="lin" valueType="num">
                                      <p:cBhvr>
                                        <p:cTn id="80" dur="500" fill="hold"/>
                                        <p:tgtEl>
                                          <p:spTgt spid="6">
                                            <p:txEl>
                                              <p:pRg st="8" end="8"/>
                                            </p:txEl>
                                          </p:spTgt>
                                        </p:tgtEl>
                                        <p:attrNameLst>
                                          <p:attrName>ppt_w</p:attrName>
                                        </p:attrNameLst>
                                      </p:cBhvr>
                                      <p:tavLst>
                                        <p:tav tm="0">
                                          <p:val>
                                            <p:fltVal val="0"/>
                                          </p:val>
                                        </p:tav>
                                        <p:tav tm="100000">
                                          <p:val>
                                            <p:strVal val="#ppt_w"/>
                                          </p:val>
                                        </p:tav>
                                      </p:tavLst>
                                    </p:anim>
                                    <p:anim calcmode="lin" valueType="num">
                                      <p:cBhvr>
                                        <p:cTn id="81" dur="500" fill="hold"/>
                                        <p:tgtEl>
                                          <p:spTgt spid="6">
                                            <p:txEl>
                                              <p:pRg st="8" end="8"/>
                                            </p:txEl>
                                          </p:spTgt>
                                        </p:tgtEl>
                                        <p:attrNameLst>
                                          <p:attrName>ppt_h</p:attrName>
                                        </p:attrNameLst>
                                      </p:cBhvr>
                                      <p:tavLst>
                                        <p:tav tm="0">
                                          <p:val>
                                            <p:fltVal val="0"/>
                                          </p:val>
                                        </p:tav>
                                        <p:tav tm="100000">
                                          <p:val>
                                            <p:strVal val="#ppt_h"/>
                                          </p:val>
                                        </p:tav>
                                      </p:tavLst>
                                    </p:anim>
                                    <p:animEffect transition="in" filter="fade">
                                      <p:cBhvr>
                                        <p:cTn id="82" dur="500"/>
                                        <p:tgtEl>
                                          <p:spTgt spid="6">
                                            <p:txEl>
                                              <p:pRg st="8" end="8"/>
                                            </p:txEl>
                                          </p:spTgt>
                                        </p:tgtEl>
                                      </p:cBhvr>
                                    </p:animEffect>
                                  </p:childTnLst>
                                </p:cTn>
                              </p:par>
                              <p:par>
                                <p:cTn id="83" presetID="53" presetClass="entr" presetSubtype="16" fill="hold" nodeType="with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p:cTn id="85" dur="500" fill="hold"/>
                                        <p:tgtEl>
                                          <p:spTgt spid="10"/>
                                        </p:tgtEl>
                                        <p:attrNameLst>
                                          <p:attrName>ppt_w</p:attrName>
                                        </p:attrNameLst>
                                      </p:cBhvr>
                                      <p:tavLst>
                                        <p:tav tm="0">
                                          <p:val>
                                            <p:fltVal val="0"/>
                                          </p:val>
                                        </p:tav>
                                        <p:tav tm="100000">
                                          <p:val>
                                            <p:strVal val="#ppt_w"/>
                                          </p:val>
                                        </p:tav>
                                      </p:tavLst>
                                    </p:anim>
                                    <p:anim calcmode="lin" valueType="num">
                                      <p:cBhvr>
                                        <p:cTn id="86" dur="500" fill="hold"/>
                                        <p:tgtEl>
                                          <p:spTgt spid="10"/>
                                        </p:tgtEl>
                                        <p:attrNameLst>
                                          <p:attrName>ppt_h</p:attrName>
                                        </p:attrNameLst>
                                      </p:cBhvr>
                                      <p:tavLst>
                                        <p:tav tm="0">
                                          <p:val>
                                            <p:fltVal val="0"/>
                                          </p:val>
                                        </p:tav>
                                        <p:tav tm="100000">
                                          <p:val>
                                            <p:strVal val="#ppt_h"/>
                                          </p:val>
                                        </p:tav>
                                      </p:tavLst>
                                    </p:anim>
                                    <p:animEffect transition="in" filter="fade">
                                      <p:cBhvr>
                                        <p:cTn id="87"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3">
                                            <p:txEl>
                                              <p:pRg st="5" end="5"/>
                                            </p:txEl>
                                          </p:spTgt>
                                        </p:tgtEl>
                                        <p:attrNameLst>
                                          <p:attrName>style.visibility</p:attrName>
                                        </p:attrNameLst>
                                      </p:cBhvr>
                                      <p:to>
                                        <p:strVal val="visible"/>
                                      </p:to>
                                    </p:set>
                                    <p:anim calcmode="lin" valueType="num">
                                      <p:cBhvr>
                                        <p:cTn id="9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9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94" dur="500"/>
                                        <p:tgtEl>
                                          <p:spTgt spid="3">
                                            <p:txEl>
                                              <p:pRg st="5" end="5"/>
                                            </p:txEl>
                                          </p:spTgt>
                                        </p:tgtEl>
                                      </p:cBhvr>
                                    </p:animEffect>
                                  </p:childTnLst>
                                </p:cTn>
                              </p:par>
                              <p:par>
                                <p:cTn id="95" presetID="53" presetClass="entr" presetSubtype="16" fill="hold" nodeType="withEffect">
                                  <p:stCondLst>
                                    <p:cond delay="0"/>
                                  </p:stCondLst>
                                  <p:childTnLst>
                                    <p:set>
                                      <p:cBhvr>
                                        <p:cTn id="96" dur="1" fill="hold">
                                          <p:stCondLst>
                                            <p:cond delay="0"/>
                                          </p:stCondLst>
                                        </p:cTn>
                                        <p:tgtEl>
                                          <p:spTgt spid="6">
                                            <p:txEl>
                                              <p:pRg st="10" end="10"/>
                                            </p:txEl>
                                          </p:spTgt>
                                        </p:tgtEl>
                                        <p:attrNameLst>
                                          <p:attrName>style.visibility</p:attrName>
                                        </p:attrNameLst>
                                      </p:cBhvr>
                                      <p:to>
                                        <p:strVal val="visible"/>
                                      </p:to>
                                    </p:set>
                                    <p:anim calcmode="lin" valueType="num">
                                      <p:cBhvr>
                                        <p:cTn id="97" dur="500" fill="hold"/>
                                        <p:tgtEl>
                                          <p:spTgt spid="6">
                                            <p:txEl>
                                              <p:pRg st="10" end="10"/>
                                            </p:txEl>
                                          </p:spTgt>
                                        </p:tgtEl>
                                        <p:attrNameLst>
                                          <p:attrName>ppt_w</p:attrName>
                                        </p:attrNameLst>
                                      </p:cBhvr>
                                      <p:tavLst>
                                        <p:tav tm="0">
                                          <p:val>
                                            <p:fltVal val="0"/>
                                          </p:val>
                                        </p:tav>
                                        <p:tav tm="100000">
                                          <p:val>
                                            <p:strVal val="#ppt_w"/>
                                          </p:val>
                                        </p:tav>
                                      </p:tavLst>
                                    </p:anim>
                                    <p:anim calcmode="lin" valueType="num">
                                      <p:cBhvr>
                                        <p:cTn id="98" dur="500" fill="hold"/>
                                        <p:tgtEl>
                                          <p:spTgt spid="6">
                                            <p:txEl>
                                              <p:pRg st="10" end="10"/>
                                            </p:txEl>
                                          </p:spTgt>
                                        </p:tgtEl>
                                        <p:attrNameLst>
                                          <p:attrName>ppt_h</p:attrName>
                                        </p:attrNameLst>
                                      </p:cBhvr>
                                      <p:tavLst>
                                        <p:tav tm="0">
                                          <p:val>
                                            <p:fltVal val="0"/>
                                          </p:val>
                                        </p:tav>
                                        <p:tav tm="100000">
                                          <p:val>
                                            <p:strVal val="#ppt_h"/>
                                          </p:val>
                                        </p:tav>
                                      </p:tavLst>
                                    </p:anim>
                                    <p:animEffect transition="in" filter="fade">
                                      <p:cBhvr>
                                        <p:cTn id="99" dur="500"/>
                                        <p:tgtEl>
                                          <p:spTgt spid="6">
                                            <p:txEl>
                                              <p:pRg st="10" end="10"/>
                                            </p:txEl>
                                          </p:spTgt>
                                        </p:tgtEl>
                                      </p:cBhvr>
                                    </p:animEffect>
                                  </p:childTnLst>
                                </p:cTn>
                              </p:par>
                              <p:par>
                                <p:cTn id="100" presetID="53" presetClass="entr" presetSubtype="16" fill="hold" nodeType="withEffect">
                                  <p:stCondLst>
                                    <p:cond delay="0"/>
                                  </p:stCondLst>
                                  <p:childTnLst>
                                    <p:set>
                                      <p:cBhvr>
                                        <p:cTn id="101" dur="1" fill="hold">
                                          <p:stCondLst>
                                            <p:cond delay="0"/>
                                          </p:stCondLst>
                                        </p:cTn>
                                        <p:tgtEl>
                                          <p:spTgt spid="11"/>
                                        </p:tgtEl>
                                        <p:attrNameLst>
                                          <p:attrName>style.visibility</p:attrName>
                                        </p:attrNameLst>
                                      </p:cBhvr>
                                      <p:to>
                                        <p:strVal val="visible"/>
                                      </p:to>
                                    </p:set>
                                    <p:anim calcmode="lin" valueType="num">
                                      <p:cBhvr>
                                        <p:cTn id="102" dur="500" fill="hold"/>
                                        <p:tgtEl>
                                          <p:spTgt spid="11"/>
                                        </p:tgtEl>
                                        <p:attrNameLst>
                                          <p:attrName>ppt_w</p:attrName>
                                        </p:attrNameLst>
                                      </p:cBhvr>
                                      <p:tavLst>
                                        <p:tav tm="0">
                                          <p:val>
                                            <p:fltVal val="0"/>
                                          </p:val>
                                        </p:tav>
                                        <p:tav tm="100000">
                                          <p:val>
                                            <p:strVal val="#ppt_w"/>
                                          </p:val>
                                        </p:tav>
                                      </p:tavLst>
                                    </p:anim>
                                    <p:anim calcmode="lin" valueType="num">
                                      <p:cBhvr>
                                        <p:cTn id="103" dur="500" fill="hold"/>
                                        <p:tgtEl>
                                          <p:spTgt spid="11"/>
                                        </p:tgtEl>
                                        <p:attrNameLst>
                                          <p:attrName>ppt_h</p:attrName>
                                        </p:attrNameLst>
                                      </p:cBhvr>
                                      <p:tavLst>
                                        <p:tav tm="0">
                                          <p:val>
                                            <p:fltVal val="0"/>
                                          </p:val>
                                        </p:tav>
                                        <p:tav tm="100000">
                                          <p:val>
                                            <p:strVal val="#ppt_h"/>
                                          </p:val>
                                        </p:tav>
                                      </p:tavLst>
                                    </p:anim>
                                    <p:animEffect transition="in" filter="fade">
                                      <p:cBhvr>
                                        <p:cTn id="104"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05" fill="hold">
                      <p:stCondLst>
                        <p:cond delay="indefinite"/>
                      </p:stCondLst>
                      <p:childTnLst>
                        <p:par>
                          <p:cTn id="106" fill="hold">
                            <p:stCondLst>
                              <p:cond delay="0"/>
                            </p:stCondLst>
                            <p:childTnLst>
                              <p:par>
                                <p:cTn id="107" presetID="53" presetClass="entr" presetSubtype="16" fill="hold" nodeType="clickEffect">
                                  <p:stCondLst>
                                    <p:cond delay="0"/>
                                  </p:stCondLst>
                                  <p:childTnLst>
                                    <p:set>
                                      <p:cBhvr>
                                        <p:cTn id="108" dur="1" fill="hold">
                                          <p:stCondLst>
                                            <p:cond delay="0"/>
                                          </p:stCondLst>
                                        </p:cTn>
                                        <p:tgtEl>
                                          <p:spTgt spid="3">
                                            <p:txEl>
                                              <p:pRg st="6" end="6"/>
                                            </p:txEl>
                                          </p:spTgt>
                                        </p:tgtEl>
                                        <p:attrNameLst>
                                          <p:attrName>style.visibility</p:attrName>
                                        </p:attrNameLst>
                                      </p:cBhvr>
                                      <p:to>
                                        <p:strVal val="visible"/>
                                      </p:to>
                                    </p:set>
                                    <p:anim calcmode="lin" valueType="num">
                                      <p:cBhvr>
                                        <p:cTn id="10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1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111" dur="500"/>
                                        <p:tgtEl>
                                          <p:spTgt spid="3">
                                            <p:txEl>
                                              <p:pRg st="6" end="6"/>
                                            </p:txEl>
                                          </p:spTgt>
                                        </p:tgtEl>
                                      </p:cBhvr>
                                    </p:animEffect>
                                  </p:childTnLst>
                                </p:cTn>
                              </p:par>
                              <p:par>
                                <p:cTn id="112" presetID="53" presetClass="entr" presetSubtype="16" fill="hold" nodeType="withEffect">
                                  <p:stCondLst>
                                    <p:cond delay="0"/>
                                  </p:stCondLst>
                                  <p:childTnLst>
                                    <p:set>
                                      <p:cBhvr>
                                        <p:cTn id="113" dur="1" fill="hold">
                                          <p:stCondLst>
                                            <p:cond delay="0"/>
                                          </p:stCondLst>
                                        </p:cTn>
                                        <p:tgtEl>
                                          <p:spTgt spid="6">
                                            <p:txEl>
                                              <p:pRg st="12" end="12"/>
                                            </p:txEl>
                                          </p:spTgt>
                                        </p:tgtEl>
                                        <p:attrNameLst>
                                          <p:attrName>style.visibility</p:attrName>
                                        </p:attrNameLst>
                                      </p:cBhvr>
                                      <p:to>
                                        <p:strVal val="visible"/>
                                      </p:to>
                                    </p:set>
                                    <p:anim calcmode="lin" valueType="num">
                                      <p:cBhvr>
                                        <p:cTn id="114" dur="500" fill="hold"/>
                                        <p:tgtEl>
                                          <p:spTgt spid="6">
                                            <p:txEl>
                                              <p:pRg st="12" end="12"/>
                                            </p:txEl>
                                          </p:spTgt>
                                        </p:tgtEl>
                                        <p:attrNameLst>
                                          <p:attrName>ppt_w</p:attrName>
                                        </p:attrNameLst>
                                      </p:cBhvr>
                                      <p:tavLst>
                                        <p:tav tm="0">
                                          <p:val>
                                            <p:fltVal val="0"/>
                                          </p:val>
                                        </p:tav>
                                        <p:tav tm="100000">
                                          <p:val>
                                            <p:strVal val="#ppt_w"/>
                                          </p:val>
                                        </p:tav>
                                      </p:tavLst>
                                    </p:anim>
                                    <p:anim calcmode="lin" valueType="num">
                                      <p:cBhvr>
                                        <p:cTn id="115" dur="500" fill="hold"/>
                                        <p:tgtEl>
                                          <p:spTgt spid="6">
                                            <p:txEl>
                                              <p:pRg st="12" end="12"/>
                                            </p:txEl>
                                          </p:spTgt>
                                        </p:tgtEl>
                                        <p:attrNameLst>
                                          <p:attrName>ppt_h</p:attrName>
                                        </p:attrNameLst>
                                      </p:cBhvr>
                                      <p:tavLst>
                                        <p:tav tm="0">
                                          <p:val>
                                            <p:fltVal val="0"/>
                                          </p:val>
                                        </p:tav>
                                        <p:tav tm="100000">
                                          <p:val>
                                            <p:strVal val="#ppt_h"/>
                                          </p:val>
                                        </p:tav>
                                      </p:tavLst>
                                    </p:anim>
                                    <p:animEffect transition="in" filter="fade">
                                      <p:cBhvr>
                                        <p:cTn id="116" dur="500"/>
                                        <p:tgtEl>
                                          <p:spTgt spid="6">
                                            <p:txEl>
                                              <p:pRg st="12" end="12"/>
                                            </p:txEl>
                                          </p:spTgt>
                                        </p:tgtEl>
                                      </p:cBhvr>
                                    </p:animEffect>
                                  </p:childTnLst>
                                </p:cTn>
                              </p:par>
                              <p:par>
                                <p:cTn id="117" presetID="53" presetClass="entr" presetSubtype="16" fill="hold" nodeType="withEffect">
                                  <p:stCondLst>
                                    <p:cond delay="0"/>
                                  </p:stCondLst>
                                  <p:childTnLst>
                                    <p:set>
                                      <p:cBhvr>
                                        <p:cTn id="118" dur="1" fill="hold">
                                          <p:stCondLst>
                                            <p:cond delay="0"/>
                                          </p:stCondLst>
                                        </p:cTn>
                                        <p:tgtEl>
                                          <p:spTgt spid="12"/>
                                        </p:tgtEl>
                                        <p:attrNameLst>
                                          <p:attrName>style.visibility</p:attrName>
                                        </p:attrNameLst>
                                      </p:cBhvr>
                                      <p:to>
                                        <p:strVal val="visible"/>
                                      </p:to>
                                    </p:set>
                                    <p:anim calcmode="lin" valueType="num">
                                      <p:cBhvr>
                                        <p:cTn id="119" dur="500" fill="hold"/>
                                        <p:tgtEl>
                                          <p:spTgt spid="12"/>
                                        </p:tgtEl>
                                        <p:attrNameLst>
                                          <p:attrName>ppt_w</p:attrName>
                                        </p:attrNameLst>
                                      </p:cBhvr>
                                      <p:tavLst>
                                        <p:tav tm="0">
                                          <p:val>
                                            <p:fltVal val="0"/>
                                          </p:val>
                                        </p:tav>
                                        <p:tav tm="100000">
                                          <p:val>
                                            <p:strVal val="#ppt_w"/>
                                          </p:val>
                                        </p:tav>
                                      </p:tavLst>
                                    </p:anim>
                                    <p:anim calcmode="lin" valueType="num">
                                      <p:cBhvr>
                                        <p:cTn id="120" dur="500" fill="hold"/>
                                        <p:tgtEl>
                                          <p:spTgt spid="12"/>
                                        </p:tgtEl>
                                        <p:attrNameLst>
                                          <p:attrName>ppt_h</p:attrName>
                                        </p:attrNameLst>
                                      </p:cBhvr>
                                      <p:tavLst>
                                        <p:tav tm="0">
                                          <p:val>
                                            <p:fltVal val="0"/>
                                          </p:val>
                                        </p:tav>
                                        <p:tav tm="100000">
                                          <p:val>
                                            <p:strVal val="#ppt_h"/>
                                          </p:val>
                                        </p:tav>
                                      </p:tavLst>
                                    </p:anim>
                                    <p:animEffect transition="in" filter="fade">
                                      <p:cBhvr>
                                        <p:cTn id="1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60F7-6B26-7797-8CEE-DDEE4BA40901}"/>
              </a:ext>
            </a:extLst>
          </p:cNvPr>
          <p:cNvSpPr>
            <a:spLocks noGrp="1"/>
          </p:cNvSpPr>
          <p:nvPr>
            <p:ph type="title"/>
          </p:nvPr>
        </p:nvSpPr>
        <p:spPr>
          <a:xfrm>
            <a:off x="1522413" y="381000"/>
            <a:ext cx="3733799" cy="685800"/>
          </a:xfrm>
        </p:spPr>
        <p:txBody>
          <a:bodyPr/>
          <a:lstStyle/>
          <a:p>
            <a:r>
              <a:rPr lang="en-US" dirty="0"/>
              <a:t>Indifferent Habits</a:t>
            </a:r>
          </a:p>
        </p:txBody>
      </p:sp>
      <p:sp>
        <p:nvSpPr>
          <p:cNvPr id="3" name="Content Placeholder 2">
            <a:extLst>
              <a:ext uri="{FF2B5EF4-FFF2-40B4-BE49-F238E27FC236}">
                <a16:creationId xmlns:a16="http://schemas.microsoft.com/office/drawing/2014/main" id="{304C5A04-492E-2F21-A996-D59A9B2AC538}"/>
              </a:ext>
            </a:extLst>
          </p:cNvPr>
          <p:cNvSpPr>
            <a:spLocks noGrp="1"/>
          </p:cNvSpPr>
          <p:nvPr>
            <p:ph idx="1"/>
          </p:nvPr>
        </p:nvSpPr>
        <p:spPr>
          <a:xfrm>
            <a:off x="559350" y="1066800"/>
            <a:ext cx="4468263" cy="5410199"/>
          </a:xfrm>
        </p:spPr>
        <p:txBody>
          <a:bodyPr>
            <a:normAutofit/>
          </a:bodyPr>
          <a:lstStyle/>
          <a:p>
            <a:pPr>
              <a:lnSpc>
                <a:spcPct val="120000"/>
              </a:lnSpc>
            </a:pPr>
            <a:r>
              <a:rPr lang="en-US" sz="3200" dirty="0"/>
              <a:t>Scratch left eat when he is thinking</a:t>
            </a:r>
          </a:p>
          <a:p>
            <a:pPr>
              <a:lnSpc>
                <a:spcPct val="120000"/>
              </a:lnSpc>
            </a:pPr>
            <a:r>
              <a:rPr lang="en-US" sz="3200" dirty="0"/>
              <a:t>Way a person walks or talks</a:t>
            </a:r>
          </a:p>
          <a:p>
            <a:pPr>
              <a:lnSpc>
                <a:spcPct val="120000"/>
              </a:lnSpc>
            </a:pPr>
            <a:r>
              <a:rPr lang="en-US" sz="3200" dirty="0"/>
              <a:t>Wearing overalls instead of fancier clothes</a:t>
            </a:r>
          </a:p>
        </p:txBody>
      </p:sp>
      <p:pic>
        <p:nvPicPr>
          <p:cNvPr id="4" name="Picture 3">
            <a:extLst>
              <a:ext uri="{FF2B5EF4-FFF2-40B4-BE49-F238E27FC236}">
                <a16:creationId xmlns:a16="http://schemas.microsoft.com/office/drawing/2014/main" id="{71D034CF-28A0-0358-B296-E07AD55D6D2F}"/>
              </a:ext>
            </a:extLst>
          </p:cNvPr>
          <p:cNvPicPr>
            <a:picLocks noChangeAspect="1"/>
          </p:cNvPicPr>
          <p:nvPr/>
        </p:nvPicPr>
        <p:blipFill rotWithShape="1">
          <a:blip r:embed="rId2">
            <a:extLst>
              <a:ext uri="{28A0092B-C50C-407E-A947-70E740481C1C}">
                <a14:useLocalDpi xmlns:a14="http://schemas.microsoft.com/office/drawing/2010/main" val="0"/>
              </a:ext>
            </a:extLst>
          </a:blip>
          <a:srcRect l="27743" r="27743"/>
          <a:stretch/>
        </p:blipFill>
        <p:spPr>
          <a:xfrm>
            <a:off x="6780212" y="363415"/>
            <a:ext cx="2819400" cy="3962400"/>
          </a:xfrm>
          <a:prstGeom prst="rect">
            <a:avLst/>
          </a:prstGeom>
        </p:spPr>
      </p:pic>
      <p:sp>
        <p:nvSpPr>
          <p:cNvPr id="6" name="TextBox 5">
            <a:extLst>
              <a:ext uri="{FF2B5EF4-FFF2-40B4-BE49-F238E27FC236}">
                <a16:creationId xmlns:a16="http://schemas.microsoft.com/office/drawing/2014/main" id="{78897074-3830-E6E1-173B-86E5BAD4F71D}"/>
              </a:ext>
            </a:extLst>
          </p:cNvPr>
          <p:cNvSpPr txBox="1"/>
          <p:nvPr/>
        </p:nvSpPr>
        <p:spPr>
          <a:xfrm>
            <a:off x="5165470" y="1066800"/>
            <a:ext cx="685800" cy="3315395"/>
          </a:xfrm>
          <a:prstGeom prst="rect">
            <a:avLst/>
          </a:prstGeom>
          <a:noFill/>
        </p:spPr>
        <p:txBody>
          <a:bodyPr wrap="square" rtlCol="0">
            <a:spAutoFit/>
          </a:bodyPr>
          <a:lstStyle/>
          <a:p>
            <a:pPr>
              <a:lnSpc>
                <a:spcPct val="120000"/>
              </a:lnSpc>
            </a:pPr>
            <a:r>
              <a:rPr lang="en-US" sz="2200" dirty="0"/>
              <a:t>X</a:t>
            </a:r>
          </a:p>
          <a:p>
            <a:pPr>
              <a:lnSpc>
                <a:spcPct val="120000"/>
              </a:lnSpc>
            </a:pPr>
            <a:endParaRPr lang="en-US" sz="2200" dirty="0"/>
          </a:p>
          <a:p>
            <a:pPr>
              <a:lnSpc>
                <a:spcPct val="120000"/>
              </a:lnSpc>
            </a:pPr>
            <a:endParaRPr lang="en-US" sz="2200" dirty="0"/>
          </a:p>
          <a:p>
            <a:pPr>
              <a:lnSpc>
                <a:spcPct val="120000"/>
              </a:lnSpc>
            </a:pPr>
            <a:endParaRPr lang="en-US" sz="2200" dirty="0"/>
          </a:p>
          <a:p>
            <a:pPr>
              <a:lnSpc>
                <a:spcPct val="120000"/>
              </a:lnSpc>
            </a:pPr>
            <a:r>
              <a:rPr lang="en-US" sz="2200" dirty="0"/>
              <a:t>X</a:t>
            </a:r>
          </a:p>
          <a:p>
            <a:pPr>
              <a:lnSpc>
                <a:spcPct val="120000"/>
              </a:lnSpc>
            </a:pPr>
            <a:endParaRPr lang="en-US" sz="2200" dirty="0"/>
          </a:p>
          <a:p>
            <a:pPr>
              <a:lnSpc>
                <a:spcPct val="120000"/>
              </a:lnSpc>
            </a:pPr>
            <a:endParaRPr lang="en-US" sz="2200" dirty="0"/>
          </a:p>
          <a:p>
            <a:pPr>
              <a:lnSpc>
                <a:spcPct val="120000"/>
              </a:lnSpc>
            </a:pPr>
            <a:r>
              <a:rPr lang="en-US" sz="2200" dirty="0"/>
              <a:t>X</a:t>
            </a:r>
          </a:p>
        </p:txBody>
      </p:sp>
      <p:pic>
        <p:nvPicPr>
          <p:cNvPr id="7" name="Picture 6">
            <a:extLst>
              <a:ext uri="{FF2B5EF4-FFF2-40B4-BE49-F238E27FC236}">
                <a16:creationId xmlns:a16="http://schemas.microsoft.com/office/drawing/2014/main" id="{13689A5B-5A58-C94B-4FFF-24A1EF4D747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55166" y="1371600"/>
            <a:ext cx="4663996" cy="2623497"/>
          </a:xfrm>
          <a:prstGeom prst="rect">
            <a:avLst/>
          </a:prstGeom>
        </p:spPr>
      </p:pic>
      <p:pic>
        <p:nvPicPr>
          <p:cNvPr id="8" name="Picture 7">
            <a:extLst>
              <a:ext uri="{FF2B5EF4-FFF2-40B4-BE49-F238E27FC236}">
                <a16:creationId xmlns:a16="http://schemas.microsoft.com/office/drawing/2014/main" id="{DD4B1916-470B-2D4E-3EAA-B0398A69A3C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7176" y="3868559"/>
            <a:ext cx="2930881" cy="2930881"/>
          </a:xfrm>
          <a:prstGeom prst="rect">
            <a:avLst/>
          </a:prstGeom>
        </p:spPr>
      </p:pic>
      <p:pic>
        <p:nvPicPr>
          <p:cNvPr id="5" name="Picture 4">
            <a:extLst>
              <a:ext uri="{FF2B5EF4-FFF2-40B4-BE49-F238E27FC236}">
                <a16:creationId xmlns:a16="http://schemas.microsoft.com/office/drawing/2014/main" id="{D0283EDC-C8A4-8E9F-778C-FCA84F09F745}"/>
              </a:ext>
            </a:extLst>
          </p:cNvPr>
          <p:cNvPicPr>
            <a:picLocks noChangeAspect="1"/>
          </p:cNvPicPr>
          <p:nvPr/>
        </p:nvPicPr>
        <p:blipFill rotWithShape="1">
          <a:blip r:embed="rId5"/>
          <a:srcRect l="17087" r="20806"/>
          <a:stretch/>
        </p:blipFill>
        <p:spPr>
          <a:xfrm>
            <a:off x="9258057" y="496709"/>
            <a:ext cx="2094155" cy="3371850"/>
          </a:xfrm>
          <a:prstGeom prst="rect">
            <a:avLst/>
          </a:prstGeom>
        </p:spPr>
      </p:pic>
    </p:spTree>
    <p:extLst>
      <p:ext uri="{BB962C8B-B14F-4D97-AF65-F5344CB8AC3E}">
        <p14:creationId xmlns:p14="http://schemas.microsoft.com/office/powerpoint/2010/main" val="2678859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6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3" dur="6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4" dur="600"/>
                                        <p:tgtEl>
                                          <p:spTgt spid="6">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3">
                                            <p:txEl>
                                              <p:pRg st="1" end="1"/>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 calcmode="lin" valueType="num">
                                      <p:cBhvr>
                                        <p:cTn id="29"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31" dur="500"/>
                                        <p:tgtEl>
                                          <p:spTgt spid="6">
                                            <p:txEl>
                                              <p:pRg st="4" end="4"/>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 calcmode="lin" valueType="num">
                                      <p:cBhvr>
                                        <p:cTn id="4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43" dur="500"/>
                                        <p:tgtEl>
                                          <p:spTgt spid="3">
                                            <p:txEl>
                                              <p:pRg st="2" end="2"/>
                                            </p:txEl>
                                          </p:spTgt>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xEl>
                                              <p:pRg st="7" end="7"/>
                                            </p:txEl>
                                          </p:spTgt>
                                        </p:tgtEl>
                                        <p:attrNameLst>
                                          <p:attrName>style.visibility</p:attrName>
                                        </p:attrNameLst>
                                      </p:cBhvr>
                                      <p:to>
                                        <p:strVal val="visible"/>
                                      </p:to>
                                    </p:set>
                                    <p:anim calcmode="lin" valueType="num">
                                      <p:cBhvr>
                                        <p:cTn id="46" dur="500" fill="hold"/>
                                        <p:tgtEl>
                                          <p:spTgt spid="6">
                                            <p:txEl>
                                              <p:pRg st="7" end="7"/>
                                            </p:txEl>
                                          </p:spTgt>
                                        </p:tgtEl>
                                        <p:attrNameLst>
                                          <p:attrName>ppt_w</p:attrName>
                                        </p:attrNameLst>
                                      </p:cBhvr>
                                      <p:tavLst>
                                        <p:tav tm="0">
                                          <p:val>
                                            <p:fltVal val="0"/>
                                          </p:val>
                                        </p:tav>
                                        <p:tav tm="100000">
                                          <p:val>
                                            <p:strVal val="#ppt_w"/>
                                          </p:val>
                                        </p:tav>
                                      </p:tavLst>
                                    </p:anim>
                                    <p:anim calcmode="lin" valueType="num">
                                      <p:cBhvr>
                                        <p:cTn id="47" dur="500" fill="hold"/>
                                        <p:tgtEl>
                                          <p:spTgt spid="6">
                                            <p:txEl>
                                              <p:pRg st="7" end="7"/>
                                            </p:txEl>
                                          </p:spTgt>
                                        </p:tgtEl>
                                        <p:attrNameLst>
                                          <p:attrName>ppt_h</p:attrName>
                                        </p:attrNameLst>
                                      </p:cBhvr>
                                      <p:tavLst>
                                        <p:tav tm="0">
                                          <p:val>
                                            <p:fltVal val="0"/>
                                          </p:val>
                                        </p:tav>
                                        <p:tav tm="100000">
                                          <p:val>
                                            <p:strVal val="#ppt_h"/>
                                          </p:val>
                                        </p:tav>
                                      </p:tavLst>
                                    </p:anim>
                                    <p:animEffect transition="in" filter="fade">
                                      <p:cBhvr>
                                        <p:cTn id="48" dur="500"/>
                                        <p:tgtEl>
                                          <p:spTgt spid="6">
                                            <p:txEl>
                                              <p:pRg st="7" end="7"/>
                                            </p:txEl>
                                          </p:spTgt>
                                        </p:tgtEl>
                                      </p:cBhvr>
                                    </p:animEffect>
                                  </p:childTnLst>
                                </p:cTn>
                              </p:par>
                              <p:par>
                                <p:cTn id="49" presetID="53" presetClass="entr" presetSubtype="16"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par>
                                <p:cTn id="54" presetID="53" presetClass="entr" presetSubtype="16"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60694" y="685800"/>
            <a:ext cx="8229600" cy="2895600"/>
          </a:xfrm>
        </p:spPr>
        <p:txBody>
          <a:bodyPr>
            <a:normAutofit fontScale="90000"/>
          </a:bodyPr>
          <a:lstStyle/>
          <a:p>
            <a:r>
              <a:rPr lang="en-US" sz="11500" dirty="0"/>
              <a:t>USE GOOD JUDGMENT</a:t>
            </a:r>
          </a:p>
        </p:txBody>
      </p:sp>
      <p:sp>
        <p:nvSpPr>
          <p:cNvPr id="4" name="Subtitle 3"/>
          <p:cNvSpPr>
            <a:spLocks noGrp="1"/>
          </p:cNvSpPr>
          <p:nvPr>
            <p:ph type="subTitle" idx="1"/>
          </p:nvPr>
        </p:nvSpPr>
        <p:spPr>
          <a:xfrm>
            <a:off x="1065213" y="3657600"/>
            <a:ext cx="8229600" cy="2362200"/>
          </a:xfrm>
        </p:spPr>
        <p:txBody>
          <a:bodyPr>
            <a:normAutofit/>
          </a:bodyPr>
          <a:lstStyle/>
          <a:p>
            <a:pPr algn="ctr"/>
            <a:r>
              <a:rPr lang="it-IT" sz="5400" cap="none" dirty="0">
                <a:solidFill>
                  <a:schemeClr val="tx1"/>
                </a:solidFill>
              </a:rPr>
              <a:t>CULTIVATE</a:t>
            </a:r>
          </a:p>
          <a:p>
            <a:pPr algn="ctr"/>
            <a:r>
              <a:rPr lang="it-IT" sz="5400" cap="none" dirty="0">
                <a:solidFill>
                  <a:schemeClr val="tx1"/>
                </a:solidFill>
              </a:rPr>
              <a:t>MODIFY</a:t>
            </a:r>
          </a:p>
          <a:p>
            <a:pPr algn="ctr"/>
            <a:r>
              <a:rPr lang="it-IT" sz="5400" cap="none" dirty="0">
                <a:solidFill>
                  <a:schemeClr val="tx1"/>
                </a:solidFill>
              </a:rPr>
              <a:t>ELIMINATE</a:t>
            </a: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522413" y="381000"/>
            <a:ext cx="9144001" cy="1371600"/>
          </a:xfrm>
        </p:spPr>
        <p:txBody>
          <a:bodyPr>
            <a:normAutofit/>
          </a:bodyPr>
          <a:lstStyle/>
          <a:p>
            <a:r>
              <a:rPr lang="en-US" sz="4000" dirty="0"/>
              <a:t>I Can’t Serve God &amp; Have A Habit of Profane Language</a:t>
            </a:r>
          </a:p>
        </p:txBody>
      </p:sp>
      <p:sp>
        <p:nvSpPr>
          <p:cNvPr id="14" name="Content Placeholder 13"/>
          <p:cNvSpPr>
            <a:spLocks noGrp="1"/>
          </p:cNvSpPr>
          <p:nvPr>
            <p:ph idx="1"/>
          </p:nvPr>
        </p:nvSpPr>
        <p:spPr/>
        <p:txBody>
          <a:bodyPr/>
          <a:lstStyle/>
          <a:p>
            <a:r>
              <a:rPr lang="en-US" sz="3600" dirty="0"/>
              <a:t>Ephesians 5:3,4 “ neither filthiness, nor foolish talking, nor coarse jesting, which are not fitting”</a:t>
            </a:r>
          </a:p>
          <a:p>
            <a:pPr marL="0" indent="0">
              <a:buNone/>
            </a:pPr>
            <a:r>
              <a:rPr kumimoji="0" lang="en-US" sz="4000" b="0" i="0" u="none" strike="noStrike" kern="1200" cap="none" spc="100" normalizeH="0" baseline="0" noProof="0" dirty="0">
                <a:ln>
                  <a:noFill/>
                </a:ln>
                <a:solidFill>
                  <a:prstClr val="white"/>
                </a:solidFill>
                <a:effectLst/>
                <a:uLnTx/>
                <a:uFillTx/>
                <a:latin typeface="Corbel"/>
                <a:ea typeface="+mj-ea"/>
                <a:cs typeface="+mj-cs"/>
              </a:rPr>
              <a:t>I Can’t Serve God Without A Habit of Spiritual Growth</a:t>
            </a:r>
            <a:endParaRPr lang="en-US" dirty="0"/>
          </a:p>
          <a:p>
            <a:r>
              <a:rPr lang="en-US" sz="4000" dirty="0"/>
              <a:t>2 Peter 1:5-10 “giving all diligence”</a:t>
            </a:r>
          </a:p>
        </p:txBody>
      </p:sp>
    </p:spTree>
    <p:extLst>
      <p:ext uri="{BB962C8B-B14F-4D97-AF65-F5344CB8AC3E}">
        <p14:creationId xmlns:p14="http://schemas.microsoft.com/office/powerpoint/2010/main" val="21391325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12812" y="381000"/>
            <a:ext cx="10286999" cy="609600"/>
          </a:xfrm>
        </p:spPr>
        <p:txBody>
          <a:bodyPr>
            <a:normAutofit fontScale="90000"/>
          </a:bodyPr>
          <a:lstStyle/>
          <a:p>
            <a:r>
              <a:rPr lang="en-US" sz="4000" dirty="0"/>
              <a:t>Some Habits May Hinder My Influence On Others</a:t>
            </a:r>
          </a:p>
        </p:txBody>
      </p:sp>
      <p:sp>
        <p:nvSpPr>
          <p:cNvPr id="14" name="Content Placeholder 13"/>
          <p:cNvSpPr>
            <a:spLocks noGrp="1"/>
          </p:cNvSpPr>
          <p:nvPr>
            <p:ph idx="1"/>
          </p:nvPr>
        </p:nvSpPr>
        <p:spPr>
          <a:xfrm>
            <a:off x="912811" y="1066800"/>
            <a:ext cx="10286999" cy="5410200"/>
          </a:xfrm>
        </p:spPr>
        <p:txBody>
          <a:bodyPr>
            <a:normAutofit fontScale="92500" lnSpcReduction="10000"/>
          </a:bodyPr>
          <a:lstStyle/>
          <a:p>
            <a:pPr>
              <a:lnSpc>
                <a:spcPct val="100000"/>
              </a:lnSpc>
            </a:pPr>
            <a:r>
              <a:rPr lang="en-US" sz="3600" dirty="0"/>
              <a:t>Ask These Questions:</a:t>
            </a:r>
          </a:p>
          <a:p>
            <a:pPr>
              <a:lnSpc>
                <a:spcPct val="100000"/>
              </a:lnSpc>
            </a:pPr>
            <a:r>
              <a:rPr lang="en-US" sz="3600" dirty="0"/>
              <a:t>IS this a habit I want my children to have just like me?</a:t>
            </a:r>
          </a:p>
          <a:p>
            <a:pPr>
              <a:lnSpc>
                <a:spcPct val="100000"/>
              </a:lnSpc>
            </a:pPr>
            <a:r>
              <a:rPr lang="en-US" sz="3600" dirty="0"/>
              <a:t>DO people think well of this habit when they see me have it?</a:t>
            </a:r>
          </a:p>
          <a:p>
            <a:pPr>
              <a:lnSpc>
                <a:spcPct val="100000"/>
              </a:lnSpc>
            </a:pPr>
            <a:r>
              <a:rPr lang="en-US" sz="3600" dirty="0"/>
              <a:t>Does this habit bring glory to God?</a:t>
            </a:r>
          </a:p>
          <a:p>
            <a:pPr>
              <a:lnSpc>
                <a:spcPct val="100000"/>
              </a:lnSpc>
            </a:pPr>
            <a:r>
              <a:rPr lang="en-US" sz="3600" dirty="0"/>
              <a:t>IF Christ were on earth today, would He join with me in this habit, or disdain what I am doing?</a:t>
            </a:r>
          </a:p>
          <a:p>
            <a:pPr>
              <a:lnSpc>
                <a:spcPct val="100000"/>
              </a:lnSpc>
            </a:pPr>
            <a:r>
              <a:rPr lang="en-US" sz="3600" dirty="0"/>
              <a:t>IF everybody had this habit, would the church be made weaker or stronger for it?</a:t>
            </a:r>
            <a:endParaRPr lang="en-US" sz="4000" dirty="0"/>
          </a:p>
        </p:txBody>
      </p:sp>
    </p:spTree>
    <p:extLst>
      <p:ext uri="{BB962C8B-B14F-4D97-AF65-F5344CB8AC3E}">
        <p14:creationId xmlns:p14="http://schemas.microsoft.com/office/powerpoint/2010/main" val="383029598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12812" y="381000"/>
            <a:ext cx="10286999" cy="609600"/>
          </a:xfrm>
        </p:spPr>
        <p:txBody>
          <a:bodyPr>
            <a:normAutofit/>
          </a:bodyPr>
          <a:lstStyle/>
          <a:p>
            <a:r>
              <a:rPr lang="en-US" sz="3700" dirty="0"/>
              <a:t>How Should We View The Habits of Others?</a:t>
            </a:r>
          </a:p>
        </p:txBody>
      </p:sp>
      <p:sp>
        <p:nvSpPr>
          <p:cNvPr id="14" name="Content Placeholder 13"/>
          <p:cNvSpPr>
            <a:spLocks noGrp="1"/>
          </p:cNvSpPr>
          <p:nvPr>
            <p:ph idx="1"/>
          </p:nvPr>
        </p:nvSpPr>
        <p:spPr>
          <a:xfrm>
            <a:off x="912811" y="1066800"/>
            <a:ext cx="10668001" cy="5410200"/>
          </a:xfrm>
        </p:spPr>
        <p:txBody>
          <a:bodyPr>
            <a:normAutofit fontScale="92500" lnSpcReduction="10000"/>
          </a:bodyPr>
          <a:lstStyle/>
          <a:p>
            <a:r>
              <a:rPr lang="en-US" sz="3600" dirty="0"/>
              <a:t>Sin must be rebuked and corrected – Ephesians 5:11</a:t>
            </a:r>
          </a:p>
          <a:p>
            <a:r>
              <a:rPr lang="en-US" sz="3600" dirty="0"/>
              <a:t>Indifferent habits should always be met with tolerance and love</a:t>
            </a:r>
          </a:p>
          <a:p>
            <a:r>
              <a:rPr lang="en-US" sz="3600" dirty="0"/>
              <a:t>Good habits ought to be encouraged, praised &amp; emulated</a:t>
            </a:r>
          </a:p>
          <a:p>
            <a:pPr marL="0" indent="0">
              <a:buNone/>
            </a:pPr>
            <a:r>
              <a:rPr lang="en-US" sz="3900" spc="100" dirty="0">
                <a:solidFill>
                  <a:prstClr val="white"/>
                </a:solidFill>
                <a:ea typeface="+mj-ea"/>
                <a:cs typeface="+mj-cs"/>
              </a:rPr>
              <a:t>Some Habits May Appear “Indifferent” to some, may be “bad” to others </a:t>
            </a:r>
          </a:p>
          <a:p>
            <a:r>
              <a:rPr lang="en-US" sz="3600" dirty="0"/>
              <a:t>Here is where the judgment comes in – Matthew 7:1-5</a:t>
            </a:r>
          </a:p>
          <a:p>
            <a:r>
              <a:rPr lang="en-US" sz="3600" dirty="0"/>
              <a:t>IF I think it’s bad, for me it’s bad – Romans 14:4,10</a:t>
            </a:r>
          </a:p>
          <a:p>
            <a:r>
              <a:rPr lang="en-US" sz="3600" dirty="0"/>
              <a:t>1 Corinthians 8:13</a:t>
            </a:r>
            <a:endParaRPr lang="en-US" sz="4000" dirty="0"/>
          </a:p>
        </p:txBody>
      </p:sp>
    </p:spTree>
    <p:extLst>
      <p:ext uri="{BB962C8B-B14F-4D97-AF65-F5344CB8AC3E}">
        <p14:creationId xmlns:p14="http://schemas.microsoft.com/office/powerpoint/2010/main" val="14983579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228600"/>
            <a:ext cx="10896600" cy="762000"/>
          </a:xfrm>
        </p:spPr>
        <p:txBody>
          <a:bodyPr>
            <a:normAutofit/>
          </a:bodyPr>
          <a:lstStyle/>
          <a:p>
            <a:r>
              <a:rPr lang="en-US" sz="4000" dirty="0"/>
              <a:t>When The Truth Is Challenged Or Ignored- </a:t>
            </a:r>
          </a:p>
        </p:txBody>
      </p:sp>
      <p:sp>
        <p:nvSpPr>
          <p:cNvPr id="14" name="Content Placeholder 13"/>
          <p:cNvSpPr>
            <a:spLocks noGrp="1"/>
          </p:cNvSpPr>
          <p:nvPr>
            <p:ph idx="1"/>
          </p:nvPr>
        </p:nvSpPr>
        <p:spPr>
          <a:xfrm>
            <a:off x="912811" y="1066800"/>
            <a:ext cx="10668001" cy="5410200"/>
          </a:xfrm>
        </p:spPr>
        <p:txBody>
          <a:bodyPr>
            <a:normAutofit fontScale="92500"/>
          </a:bodyPr>
          <a:lstStyle/>
          <a:p>
            <a:r>
              <a:rPr lang="en-US" sz="3600" dirty="0"/>
              <a:t>We Know We Should Defend God’s Truth</a:t>
            </a:r>
          </a:p>
          <a:p>
            <a:r>
              <a:rPr lang="en-US" sz="3600" dirty="0"/>
              <a:t>Jude 3 “contend earnestly for the faith which was once for all delivered to the saints.”</a:t>
            </a:r>
          </a:p>
          <a:p>
            <a:r>
              <a:rPr lang="en-US" sz="3600" dirty="0"/>
              <a:t>Acts 15:1; Galatians 2:3 No Small Dispute!</a:t>
            </a:r>
          </a:p>
          <a:p>
            <a:pPr marL="0" indent="0">
              <a:buNone/>
            </a:pPr>
            <a:r>
              <a:rPr lang="en-US" sz="3900" spc="100" dirty="0">
                <a:solidFill>
                  <a:prstClr val="white"/>
                </a:solidFill>
                <a:ea typeface="+mj-ea"/>
                <a:cs typeface="+mj-cs"/>
              </a:rPr>
              <a:t>We Know What Our Proper Motivation Should Be</a:t>
            </a:r>
          </a:p>
          <a:p>
            <a:r>
              <a:rPr lang="en-US" sz="3600" dirty="0"/>
              <a:t>NOT for:  A Love For Argument – Galatians 5:14,15</a:t>
            </a:r>
          </a:p>
          <a:p>
            <a:r>
              <a:rPr lang="en-US" sz="3600" dirty="0"/>
              <a:t>NOT for: A Desire for Personal Victory – “See, I was right!”</a:t>
            </a:r>
          </a:p>
          <a:p>
            <a:r>
              <a:rPr lang="en-US" sz="3600" dirty="0"/>
              <a:t>NOT for: A Party Spirit – Ours better than yours!</a:t>
            </a:r>
            <a:endParaRPr lang="en-US" sz="4000" dirty="0"/>
          </a:p>
        </p:txBody>
      </p:sp>
    </p:spTree>
    <p:extLst>
      <p:ext uri="{BB962C8B-B14F-4D97-AF65-F5344CB8AC3E}">
        <p14:creationId xmlns:p14="http://schemas.microsoft.com/office/powerpoint/2010/main" val="396710312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228600"/>
            <a:ext cx="10896600" cy="762000"/>
          </a:xfrm>
        </p:spPr>
        <p:txBody>
          <a:bodyPr>
            <a:normAutofit/>
          </a:bodyPr>
          <a:lstStyle/>
          <a:p>
            <a:pPr marL="0" marR="0" lvl="0" indent="0" algn="l" defTabSz="914400" rtl="0" eaLnBrk="1" fontAlgn="auto" latinLnBrk="0" hangingPunct="1">
              <a:lnSpc>
                <a:spcPct val="90000"/>
              </a:lnSpc>
              <a:spcBef>
                <a:spcPts val="1800"/>
              </a:spcBef>
              <a:spcAft>
                <a:spcPts val="0"/>
              </a:spcAft>
              <a:buClr>
                <a:srgbClr val="56C5FF"/>
              </a:buClr>
              <a:buSzPct val="100000"/>
              <a:buFont typeface="Arial" pitchFamily="34" charset="0"/>
              <a:buNone/>
              <a:tabLst/>
              <a:defRPr/>
            </a:pPr>
            <a:r>
              <a:rPr kumimoji="0" lang="en-US" sz="3600" b="0" i="0" u="none" strike="noStrike" kern="1200" cap="none" spc="100" normalizeH="0" baseline="0" noProof="0" dirty="0">
                <a:ln>
                  <a:noFill/>
                </a:ln>
                <a:solidFill>
                  <a:prstClr val="white"/>
                </a:solidFill>
                <a:effectLst/>
                <a:uLnTx/>
                <a:uFillTx/>
                <a:latin typeface="Corbel"/>
                <a:ea typeface="+mn-ea"/>
                <a:cs typeface="+mn-cs"/>
              </a:rPr>
              <a:t>We Know What Our Proper Motivation Should Be</a:t>
            </a:r>
          </a:p>
        </p:txBody>
      </p:sp>
      <p:sp>
        <p:nvSpPr>
          <p:cNvPr id="14" name="Content Placeholder 13"/>
          <p:cNvSpPr>
            <a:spLocks noGrp="1"/>
          </p:cNvSpPr>
          <p:nvPr>
            <p:ph idx="1"/>
          </p:nvPr>
        </p:nvSpPr>
        <p:spPr>
          <a:xfrm>
            <a:off x="912811" y="1066800"/>
            <a:ext cx="10668001" cy="5410200"/>
          </a:xfrm>
        </p:spPr>
        <p:txBody>
          <a:bodyPr>
            <a:normAutofit fontScale="92500" lnSpcReduction="10000"/>
          </a:bodyPr>
          <a:lstStyle/>
          <a:p>
            <a:pPr>
              <a:lnSpc>
                <a:spcPct val="100000"/>
              </a:lnSpc>
            </a:pPr>
            <a:r>
              <a:rPr lang="en-US" sz="3600" dirty="0"/>
              <a:t>It Is Because of:</a:t>
            </a:r>
          </a:p>
          <a:p>
            <a:pPr>
              <a:lnSpc>
                <a:spcPct val="100000"/>
              </a:lnSpc>
            </a:pPr>
            <a:r>
              <a:rPr lang="en-US" sz="3600" dirty="0"/>
              <a:t>Knowledge that without the truth people will be lost</a:t>
            </a:r>
          </a:p>
          <a:p>
            <a:pPr>
              <a:lnSpc>
                <a:spcPct val="100000"/>
              </a:lnSpc>
            </a:pPr>
            <a:r>
              <a:rPr lang="en-US" sz="3600" dirty="0"/>
              <a:t>An overwhelming goodwill toward them – they NEED the TRUTH OF GOD for their salvation</a:t>
            </a:r>
          </a:p>
          <a:p>
            <a:pPr>
              <a:lnSpc>
                <a:spcPct val="100000"/>
              </a:lnSpc>
            </a:pPr>
            <a:r>
              <a:rPr lang="en-US" sz="3600" dirty="0"/>
              <a:t>2 Timothy 2:24-26 – they are the DEVIL’S CAPTIVES!</a:t>
            </a:r>
          </a:p>
          <a:p>
            <a:pPr marL="0" indent="0">
              <a:lnSpc>
                <a:spcPct val="100000"/>
              </a:lnSpc>
              <a:buNone/>
            </a:pPr>
            <a:r>
              <a:rPr lang="en-US" sz="3900" spc="100" dirty="0">
                <a:solidFill>
                  <a:prstClr val="white"/>
                </a:solidFill>
                <a:ea typeface="+mj-ea"/>
                <a:cs typeface="+mj-cs"/>
              </a:rPr>
              <a:t>Our Conduct Therefore:</a:t>
            </a:r>
          </a:p>
          <a:p>
            <a:pPr>
              <a:lnSpc>
                <a:spcPct val="100000"/>
              </a:lnSpc>
            </a:pPr>
            <a:r>
              <a:rPr lang="en-US" sz="3600" dirty="0"/>
              <a:t>We will be firm &amp; sure, not dogmatic &amp; overbearing</a:t>
            </a:r>
          </a:p>
          <a:p>
            <a:pPr>
              <a:lnSpc>
                <a:spcPct val="100000"/>
              </a:lnSpc>
            </a:pPr>
            <a:r>
              <a:rPr lang="en-US" sz="3600" dirty="0"/>
              <a:t>We will be aggressive with the truth, not mean spirited</a:t>
            </a:r>
          </a:p>
        </p:txBody>
      </p:sp>
    </p:spTree>
    <p:extLst>
      <p:ext uri="{BB962C8B-B14F-4D97-AF65-F5344CB8AC3E}">
        <p14:creationId xmlns:p14="http://schemas.microsoft.com/office/powerpoint/2010/main" val="26041443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228600"/>
            <a:ext cx="10896600" cy="990600"/>
          </a:xfrm>
        </p:spPr>
        <p:txBody>
          <a:bodyPr>
            <a:normAutofit fontScale="90000"/>
          </a:bodyPr>
          <a:lstStyle/>
          <a:p>
            <a:pPr marL="0" marR="0" lvl="0" indent="0" algn="l" defTabSz="914400" rtl="0" eaLnBrk="1" fontAlgn="auto" latinLnBrk="0" hangingPunct="1">
              <a:lnSpc>
                <a:spcPct val="90000"/>
              </a:lnSpc>
              <a:spcBef>
                <a:spcPts val="1800"/>
              </a:spcBef>
              <a:spcAft>
                <a:spcPts val="0"/>
              </a:spcAft>
              <a:buClr>
                <a:srgbClr val="56C5FF"/>
              </a:buClr>
              <a:buSzPct val="100000"/>
              <a:buFont typeface="Arial" pitchFamily="34" charset="0"/>
              <a:buNone/>
              <a:tabLst/>
              <a:defRPr/>
            </a:pPr>
            <a:r>
              <a:rPr kumimoji="0" lang="en-US" sz="3600" b="0" i="0" u="none" strike="noStrike" kern="1200" cap="none" spc="100" normalizeH="0" baseline="0" noProof="0" dirty="0">
                <a:ln>
                  <a:noFill/>
                </a:ln>
                <a:solidFill>
                  <a:prstClr val="white"/>
                </a:solidFill>
                <a:effectLst/>
                <a:uLnTx/>
                <a:uFillTx/>
                <a:latin typeface="Corbel"/>
                <a:ea typeface="+mn-ea"/>
                <a:cs typeface="+mn-cs"/>
              </a:rPr>
              <a:t>SUCCEED OR FAIL, WE MUST NEVER ALLOW OURSELVES TO TAKE IT PERSONALLY</a:t>
            </a:r>
          </a:p>
        </p:txBody>
      </p:sp>
      <p:sp>
        <p:nvSpPr>
          <p:cNvPr id="14" name="Content Placeholder 13"/>
          <p:cNvSpPr>
            <a:spLocks noGrp="1"/>
          </p:cNvSpPr>
          <p:nvPr>
            <p:ph idx="1"/>
          </p:nvPr>
        </p:nvSpPr>
        <p:spPr>
          <a:xfrm>
            <a:off x="912811" y="1371600"/>
            <a:ext cx="10668001" cy="5105400"/>
          </a:xfrm>
        </p:spPr>
        <p:txBody>
          <a:bodyPr>
            <a:normAutofit/>
          </a:bodyPr>
          <a:lstStyle/>
          <a:p>
            <a:pPr>
              <a:lnSpc>
                <a:spcPct val="100000"/>
              </a:lnSpc>
            </a:pPr>
            <a:r>
              <a:rPr lang="en-US" sz="3600" dirty="0"/>
              <a:t>1 Corinthians 3:6 “I planted, Apollos watered, but God gave the increase.”</a:t>
            </a:r>
          </a:p>
          <a:p>
            <a:pPr>
              <a:lnSpc>
                <a:spcPct val="100000"/>
              </a:lnSpc>
            </a:pPr>
            <a:r>
              <a:rPr lang="en-US" sz="3600" dirty="0"/>
              <a:t>May be despised even when we have done right</a:t>
            </a:r>
          </a:p>
          <a:p>
            <a:pPr>
              <a:lnSpc>
                <a:spcPct val="100000"/>
              </a:lnSpc>
            </a:pPr>
            <a:r>
              <a:rPr lang="en-US" sz="3600" dirty="0"/>
              <a:t>Matthew 5:11,12 “say all kinds of evil against you falsely for My sake.” </a:t>
            </a:r>
          </a:p>
          <a:p>
            <a:pPr>
              <a:lnSpc>
                <a:spcPct val="100000"/>
              </a:lnSpc>
            </a:pPr>
            <a:r>
              <a:rPr lang="en-US" sz="3600" dirty="0"/>
              <a:t>1 Kings 19:1-4; Jeremiah 36:27-32; Matthew 11:2-6; Luke 23:34; Acts 5:40-42; 16:25; Hebrews 10:32-34</a:t>
            </a:r>
          </a:p>
        </p:txBody>
      </p:sp>
    </p:spTree>
    <p:extLst>
      <p:ext uri="{BB962C8B-B14F-4D97-AF65-F5344CB8AC3E}">
        <p14:creationId xmlns:p14="http://schemas.microsoft.com/office/powerpoint/2010/main" val="226542572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228600"/>
            <a:ext cx="10896600" cy="990600"/>
          </a:xfrm>
        </p:spPr>
        <p:txBody>
          <a:bodyPr>
            <a:normAutofit/>
          </a:bodyPr>
          <a:lstStyle/>
          <a:p>
            <a:pPr marL="0" marR="0" lvl="0" indent="0" algn="l" defTabSz="914400" rtl="0" eaLnBrk="1" fontAlgn="auto" latinLnBrk="0" hangingPunct="1">
              <a:lnSpc>
                <a:spcPct val="90000"/>
              </a:lnSpc>
              <a:spcBef>
                <a:spcPts val="1800"/>
              </a:spcBef>
              <a:spcAft>
                <a:spcPts val="0"/>
              </a:spcAft>
              <a:buClr>
                <a:srgbClr val="56C5FF"/>
              </a:buClr>
              <a:buSzPct val="100000"/>
              <a:buFont typeface="Arial" pitchFamily="34" charset="0"/>
              <a:buNone/>
              <a:tabLst/>
              <a:defRPr/>
            </a:pPr>
            <a:r>
              <a:rPr kumimoji="0" lang="en-US" sz="3600" b="0" i="0" u="none" strike="noStrike" kern="1200" cap="none" spc="100" normalizeH="0" baseline="0" noProof="0" dirty="0">
                <a:ln>
                  <a:noFill/>
                </a:ln>
                <a:solidFill>
                  <a:prstClr val="white"/>
                </a:solidFill>
                <a:effectLst/>
                <a:uLnTx/>
                <a:uFillTx/>
                <a:latin typeface="Corbel"/>
                <a:ea typeface="+mn-ea"/>
                <a:cs typeface="+mn-cs"/>
              </a:rPr>
              <a:t>What About When We Face The Hard Trials of Life?</a:t>
            </a:r>
          </a:p>
        </p:txBody>
      </p:sp>
      <p:sp>
        <p:nvSpPr>
          <p:cNvPr id="14" name="Content Placeholder 13"/>
          <p:cNvSpPr>
            <a:spLocks noGrp="1"/>
          </p:cNvSpPr>
          <p:nvPr>
            <p:ph idx="1"/>
          </p:nvPr>
        </p:nvSpPr>
        <p:spPr>
          <a:xfrm>
            <a:off x="912811" y="1371600"/>
            <a:ext cx="10668001" cy="5105400"/>
          </a:xfrm>
        </p:spPr>
        <p:txBody>
          <a:bodyPr>
            <a:normAutofit/>
          </a:bodyPr>
          <a:lstStyle/>
          <a:p>
            <a:pPr lvl="2">
              <a:lnSpc>
                <a:spcPct val="100000"/>
              </a:lnSpc>
            </a:pPr>
            <a:r>
              <a:rPr lang="en-US" sz="3200" dirty="0"/>
              <a:t>Christians are not immune to such problems - </a:t>
            </a:r>
          </a:p>
          <a:p>
            <a:pPr lvl="2">
              <a:lnSpc>
                <a:spcPct val="100000"/>
              </a:lnSpc>
            </a:pPr>
            <a:r>
              <a:rPr lang="en-US" sz="3200" dirty="0"/>
              <a:t>Philippians 2:25-30 – we get sick</a:t>
            </a:r>
          </a:p>
          <a:p>
            <a:pPr lvl="2">
              <a:lnSpc>
                <a:spcPct val="100000"/>
              </a:lnSpc>
            </a:pPr>
            <a:r>
              <a:rPr lang="en-US" sz="3200" dirty="0"/>
              <a:t>Acts 8:2 – Still lose loved ones</a:t>
            </a:r>
          </a:p>
          <a:p>
            <a:pPr lvl="2">
              <a:lnSpc>
                <a:spcPct val="100000"/>
              </a:lnSpc>
            </a:pPr>
            <a:r>
              <a:rPr lang="en-US" sz="3200" dirty="0"/>
              <a:t>Hebrews 10:34 – Lose possessions</a:t>
            </a:r>
          </a:p>
          <a:p>
            <a:pPr lvl="2">
              <a:lnSpc>
                <a:spcPct val="100000"/>
              </a:lnSpc>
            </a:pPr>
            <a:r>
              <a:rPr lang="en-US" sz="3200" dirty="0"/>
              <a:t>Revelation 2:13 – Antipas was killed</a:t>
            </a:r>
          </a:p>
          <a:p>
            <a:pPr lvl="2">
              <a:lnSpc>
                <a:spcPct val="100000"/>
              </a:lnSpc>
            </a:pPr>
            <a:r>
              <a:rPr lang="en-US" sz="3200" dirty="0"/>
              <a:t>2 Corinthians 11:23-25 – Paul beaten repeatedly</a:t>
            </a:r>
          </a:p>
          <a:p>
            <a:pPr lvl="2">
              <a:lnSpc>
                <a:spcPct val="100000"/>
              </a:lnSpc>
            </a:pPr>
            <a:r>
              <a:rPr lang="en-US" sz="3200" dirty="0"/>
              <a:t>1 Peter 5:6,7 – cast care on Him</a:t>
            </a:r>
          </a:p>
          <a:p>
            <a:pPr lvl="2">
              <a:lnSpc>
                <a:spcPct val="100000"/>
              </a:lnSpc>
            </a:pPr>
            <a:r>
              <a:rPr lang="en-US" sz="3200" dirty="0"/>
              <a:t>1 Corinthians 10:13 – a way of escape</a:t>
            </a:r>
          </a:p>
          <a:p>
            <a:pPr lvl="2">
              <a:lnSpc>
                <a:spcPct val="100000"/>
              </a:lnSpc>
            </a:pPr>
            <a:r>
              <a:rPr lang="en-US" sz="3200" dirty="0"/>
              <a:t>2 Peter 3:9 – He keeps his promises</a:t>
            </a:r>
          </a:p>
        </p:txBody>
      </p:sp>
    </p:spTree>
    <p:extLst>
      <p:ext uri="{BB962C8B-B14F-4D97-AF65-F5344CB8AC3E}">
        <p14:creationId xmlns:p14="http://schemas.microsoft.com/office/powerpoint/2010/main" val="12027095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14">
                                            <p:txEl>
                                              <p:pRg st="7" end="7"/>
                                            </p:txEl>
                                          </p:spTgt>
                                        </p:tgtEl>
                                        <p:attrNameLst>
                                          <p:attrName>style.visibility</p:attrName>
                                        </p:attrNameLst>
                                      </p:cBhvr>
                                      <p:to>
                                        <p:strVal val="visible"/>
                                      </p:to>
                                    </p:set>
                                    <p:anim calcmode="lin" valueType="num">
                                      <p:cBhvr>
                                        <p:cTn id="56" dur="1000" fill="hold"/>
                                        <p:tgtEl>
                                          <p:spTgt spid="14">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14">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1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14">
                                            <p:txEl>
                                              <p:pRg st="8" end="8"/>
                                            </p:txEl>
                                          </p:spTgt>
                                        </p:tgtEl>
                                        <p:attrNameLst>
                                          <p:attrName>style.visibility</p:attrName>
                                        </p:attrNameLst>
                                      </p:cBhvr>
                                      <p:to>
                                        <p:strVal val="visible"/>
                                      </p:to>
                                    </p:set>
                                    <p:anim calcmode="lin" valueType="num">
                                      <p:cBhvr>
                                        <p:cTn id="63" dur="1000" fill="hold"/>
                                        <p:tgtEl>
                                          <p:spTgt spid="14">
                                            <p:txEl>
                                              <p:pRg st="8" end="8"/>
                                            </p:txEl>
                                          </p:spTgt>
                                        </p:tgtEl>
                                        <p:attrNameLst>
                                          <p:attrName>ppt_w</p:attrName>
                                        </p:attrNameLst>
                                      </p:cBhvr>
                                      <p:tavLst>
                                        <p:tav tm="0">
                                          <p:val>
                                            <p:strVal val="#ppt_w*0.70"/>
                                          </p:val>
                                        </p:tav>
                                        <p:tav tm="100000">
                                          <p:val>
                                            <p:strVal val="#ppt_w"/>
                                          </p:val>
                                        </p:tav>
                                      </p:tavLst>
                                    </p:anim>
                                    <p:anim calcmode="lin" valueType="num">
                                      <p:cBhvr>
                                        <p:cTn id="64" dur="1000" fill="hold"/>
                                        <p:tgtEl>
                                          <p:spTgt spid="14">
                                            <p:txEl>
                                              <p:pRg st="8" end="8"/>
                                            </p:txEl>
                                          </p:spTgt>
                                        </p:tgtEl>
                                        <p:attrNameLst>
                                          <p:attrName>ppt_h</p:attrName>
                                        </p:attrNameLst>
                                      </p:cBhvr>
                                      <p:tavLst>
                                        <p:tav tm="0">
                                          <p:val>
                                            <p:strVal val="#ppt_h"/>
                                          </p:val>
                                        </p:tav>
                                        <p:tav tm="100000">
                                          <p:val>
                                            <p:strVal val="#ppt_h"/>
                                          </p:val>
                                        </p:tav>
                                      </p:tavLst>
                                    </p:anim>
                                    <p:animEffect transition="in" filter="fade">
                                      <p:cBhvr>
                                        <p:cTn id="65" dur="10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228600"/>
            <a:ext cx="10896600" cy="990600"/>
          </a:xfrm>
        </p:spPr>
        <p:txBody>
          <a:bodyPr>
            <a:normAutofit/>
          </a:bodyPr>
          <a:lstStyle/>
          <a:p>
            <a:pPr marL="0" marR="0" lvl="0" indent="0" algn="l" defTabSz="914400" rtl="0" eaLnBrk="1" fontAlgn="auto" latinLnBrk="0" hangingPunct="1">
              <a:lnSpc>
                <a:spcPct val="90000"/>
              </a:lnSpc>
              <a:spcBef>
                <a:spcPts val="1800"/>
              </a:spcBef>
              <a:spcAft>
                <a:spcPts val="0"/>
              </a:spcAft>
              <a:buClr>
                <a:srgbClr val="56C5FF"/>
              </a:buClr>
              <a:buSzPct val="100000"/>
              <a:buFont typeface="Arial" pitchFamily="34" charset="0"/>
              <a:buNone/>
              <a:tabLst/>
              <a:defRPr/>
            </a:pPr>
            <a:r>
              <a:rPr kumimoji="0" lang="en-US" sz="3600" b="0" i="0" u="none" strike="noStrike" kern="1200" cap="none" spc="100" normalizeH="0" baseline="0" noProof="0" dirty="0">
                <a:ln>
                  <a:noFill/>
                </a:ln>
                <a:solidFill>
                  <a:prstClr val="white"/>
                </a:solidFill>
                <a:effectLst/>
                <a:uLnTx/>
                <a:uFillTx/>
                <a:latin typeface="Corbel"/>
                <a:ea typeface="+mn-ea"/>
                <a:cs typeface="+mn-cs"/>
              </a:rPr>
              <a:t>What About When We Face The Hard Trials of Life?</a:t>
            </a:r>
          </a:p>
        </p:txBody>
      </p:sp>
      <p:sp>
        <p:nvSpPr>
          <p:cNvPr id="14" name="Content Placeholder 13"/>
          <p:cNvSpPr>
            <a:spLocks noGrp="1"/>
          </p:cNvSpPr>
          <p:nvPr>
            <p:ph idx="1"/>
          </p:nvPr>
        </p:nvSpPr>
        <p:spPr>
          <a:xfrm>
            <a:off x="1217612" y="1371600"/>
            <a:ext cx="9829800" cy="5105400"/>
          </a:xfrm>
        </p:spPr>
        <p:txBody>
          <a:bodyPr>
            <a:normAutofit/>
          </a:bodyPr>
          <a:lstStyle/>
          <a:p>
            <a:pPr lvl="2">
              <a:lnSpc>
                <a:spcPct val="100000"/>
              </a:lnSpc>
            </a:pPr>
            <a:r>
              <a:rPr lang="en-US" sz="3600" dirty="0"/>
              <a:t>Psalm 118:8,9 – Trust in God</a:t>
            </a:r>
          </a:p>
          <a:p>
            <a:pPr lvl="2">
              <a:lnSpc>
                <a:spcPct val="100000"/>
              </a:lnSpc>
            </a:pPr>
            <a:r>
              <a:rPr lang="en-US" sz="3600" dirty="0"/>
              <a:t>Hebrews 13:5,6 – Must not fear man</a:t>
            </a:r>
          </a:p>
          <a:p>
            <a:pPr lvl="2">
              <a:lnSpc>
                <a:spcPct val="100000"/>
              </a:lnSpc>
            </a:pPr>
            <a:r>
              <a:rPr lang="en-US" sz="3600" dirty="0"/>
              <a:t>James 1:2-4 – Rejoice in adversity</a:t>
            </a:r>
          </a:p>
          <a:p>
            <a:pPr lvl="2">
              <a:lnSpc>
                <a:spcPct val="100000"/>
              </a:lnSpc>
            </a:pPr>
            <a:r>
              <a:rPr lang="en-US" sz="3600" dirty="0"/>
              <a:t>Romans 8:35-39–Nothing can separate from Christ’s love</a:t>
            </a:r>
          </a:p>
          <a:p>
            <a:pPr lvl="2">
              <a:lnSpc>
                <a:spcPct val="100000"/>
              </a:lnSpc>
            </a:pPr>
            <a:r>
              <a:rPr lang="en-US" sz="3600" dirty="0"/>
              <a:t>2 Corinthians 4:16-5:2 – Take heart and comfort in this; we have an eternal home beyond this life</a:t>
            </a:r>
          </a:p>
        </p:txBody>
      </p:sp>
    </p:spTree>
    <p:extLst>
      <p:ext uri="{BB962C8B-B14F-4D97-AF65-F5344CB8AC3E}">
        <p14:creationId xmlns:p14="http://schemas.microsoft.com/office/powerpoint/2010/main" val="201332420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228600"/>
            <a:ext cx="10896600" cy="685800"/>
          </a:xfrm>
        </p:spPr>
        <p:txBody>
          <a:bodyPr>
            <a:normAutofit/>
          </a:bodyPr>
          <a:lstStyle/>
          <a:p>
            <a:pPr marL="0" marR="0" lvl="0" indent="0" algn="l" defTabSz="914400" rtl="0" eaLnBrk="1" fontAlgn="auto" latinLnBrk="0" hangingPunct="1">
              <a:lnSpc>
                <a:spcPct val="90000"/>
              </a:lnSpc>
              <a:spcBef>
                <a:spcPts val="1800"/>
              </a:spcBef>
              <a:spcAft>
                <a:spcPts val="0"/>
              </a:spcAft>
              <a:buClr>
                <a:srgbClr val="56C5FF"/>
              </a:buClr>
              <a:buSzPct val="100000"/>
              <a:buFont typeface="Arial" pitchFamily="34" charset="0"/>
              <a:buNone/>
              <a:tabLst/>
              <a:defRPr/>
            </a:pPr>
            <a:r>
              <a:rPr kumimoji="0" lang="en-US" sz="3600" b="0" i="0" u="none" strike="noStrike" kern="1200" cap="none" spc="100" normalizeH="0" baseline="0" noProof="0" dirty="0">
                <a:ln>
                  <a:noFill/>
                </a:ln>
                <a:solidFill>
                  <a:prstClr val="white"/>
                </a:solidFill>
                <a:effectLst/>
                <a:uLnTx/>
                <a:uFillTx/>
                <a:latin typeface="Corbel"/>
                <a:ea typeface="+mn-ea"/>
                <a:cs typeface="+mn-cs"/>
              </a:rPr>
              <a:t>WHAT SHOULD YOU BE DOING RIGHT NOW?</a:t>
            </a:r>
          </a:p>
        </p:txBody>
      </p:sp>
      <p:sp>
        <p:nvSpPr>
          <p:cNvPr id="14" name="Content Placeholder 13"/>
          <p:cNvSpPr>
            <a:spLocks noGrp="1"/>
          </p:cNvSpPr>
          <p:nvPr>
            <p:ph idx="1"/>
          </p:nvPr>
        </p:nvSpPr>
        <p:spPr>
          <a:xfrm>
            <a:off x="684212" y="990600"/>
            <a:ext cx="10896600" cy="5486400"/>
          </a:xfrm>
        </p:spPr>
        <p:txBody>
          <a:bodyPr>
            <a:normAutofit fontScale="92500" lnSpcReduction="10000"/>
          </a:bodyPr>
          <a:lstStyle/>
          <a:p>
            <a:pPr lvl="2">
              <a:lnSpc>
                <a:spcPct val="100000"/>
              </a:lnSpc>
            </a:pPr>
            <a:r>
              <a:rPr lang="en-US" sz="3600" dirty="0"/>
              <a:t>Not a Christian – Obey the Gospel NOW!</a:t>
            </a:r>
          </a:p>
          <a:p>
            <a:pPr lvl="2">
              <a:lnSpc>
                <a:spcPct val="100000"/>
              </a:lnSpc>
            </a:pPr>
            <a:r>
              <a:rPr lang="en-US" sz="3600" dirty="0"/>
              <a:t>Not living as you should as a Christian, you need to REPENT and ask God for forgiveness</a:t>
            </a:r>
          </a:p>
          <a:p>
            <a:pPr lvl="2">
              <a:lnSpc>
                <a:spcPct val="100000"/>
              </a:lnSpc>
            </a:pPr>
            <a:r>
              <a:rPr lang="en-US" sz="3600" dirty="0"/>
              <a:t>IF you are serving Him, do so faithfully-</a:t>
            </a:r>
          </a:p>
          <a:p>
            <a:pPr lvl="2">
              <a:lnSpc>
                <a:spcPct val="100000"/>
              </a:lnSpc>
            </a:pPr>
            <a:r>
              <a:rPr lang="en-US" sz="3600" dirty="0"/>
              <a:t>Colossians 1:9-10 NKJV 9 For this reason we also, since the day we heard it, do not cease to pray for you, and to ask that you may be filled with the knowledge of His will in all wisdom and spiritual understanding; 10 that you may </a:t>
            </a:r>
            <a:r>
              <a:rPr lang="en-US" sz="3600" u="sng" dirty="0"/>
              <a:t>walk worthy of the Lord</a:t>
            </a:r>
            <a:r>
              <a:rPr lang="en-US" sz="3600" dirty="0"/>
              <a:t>, </a:t>
            </a:r>
            <a:r>
              <a:rPr lang="en-US" sz="3600" u="sng" dirty="0"/>
              <a:t>fully pleasing Him</a:t>
            </a:r>
            <a:r>
              <a:rPr lang="en-US" sz="3600" dirty="0"/>
              <a:t>, being </a:t>
            </a:r>
            <a:r>
              <a:rPr lang="en-US" sz="3600" u="sng" dirty="0"/>
              <a:t>fruitful in every good work and increasing in the knowledge of God</a:t>
            </a:r>
            <a:r>
              <a:rPr lang="en-US" sz="3600" dirty="0"/>
              <a:t>;</a:t>
            </a:r>
          </a:p>
        </p:txBody>
      </p:sp>
    </p:spTree>
    <p:extLst>
      <p:ext uri="{BB962C8B-B14F-4D97-AF65-F5344CB8AC3E}">
        <p14:creationId xmlns:p14="http://schemas.microsoft.com/office/powerpoint/2010/main" val="7442653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95261.potx" id="{4CBF9558-C12D-4F51-9AA3-9D0796951DBC}" vid="{FFC159E6-A134-46E7-B1A0-C306E39FC295}"/>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1561</TotalTime>
  <Words>775</Words>
  <Application>Microsoft Office PowerPoint</Application>
  <PresentationFormat>Custom</PresentationFormat>
  <Paragraphs>122</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Corbel</vt:lpstr>
      <vt:lpstr>Digital Blue Tunnel 16x9</vt:lpstr>
      <vt:lpstr>PowerPoint Presentation</vt:lpstr>
      <vt:lpstr>Good Habits</vt:lpstr>
      <vt:lpstr>Bad Habits</vt:lpstr>
      <vt:lpstr>Indifferent Habits</vt:lpstr>
      <vt:lpstr>USE GOOD JUDGMENT</vt:lpstr>
      <vt:lpstr>I Can’t Serve God &amp; Have A Habit of Profane Language</vt:lpstr>
      <vt:lpstr>Some Habits May Hinder My Influence On Others</vt:lpstr>
      <vt:lpstr>How Should We View The Habits of Others?</vt:lpstr>
      <vt:lpstr>When The Truth Is Challenged Or Ignored- </vt:lpstr>
      <vt:lpstr>We Know What Our Proper Motivation Should Be</vt:lpstr>
      <vt:lpstr>SUCCEED OR FAIL, WE MUST NEVER ALLOW OURSELVES TO TAKE IT PERSONALLY</vt:lpstr>
      <vt:lpstr>What About When We Face The Hard Trials of Life?</vt:lpstr>
      <vt:lpstr>What About When We Face The Hard Trials of Life?</vt:lpstr>
      <vt:lpstr>WHAT SHOULD YOU BE DOING RIGHT NOW?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32</cp:revision>
  <dcterms:created xsi:type="dcterms:W3CDTF">2023-06-30T00:36:23Z</dcterms:created>
  <dcterms:modified xsi:type="dcterms:W3CDTF">2023-07-01T16:59:46Z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